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7" r:id="rId2"/>
    <p:sldId id="256" r:id="rId3"/>
    <p:sldId id="259" r:id="rId4"/>
    <p:sldId id="260" r:id="rId5"/>
    <p:sldId id="262" r:id="rId6"/>
    <p:sldId id="261" r:id="rId7"/>
    <p:sldId id="263" r:id="rId8"/>
    <p:sldId id="269" r:id="rId9"/>
    <p:sldId id="270" r:id="rId10"/>
    <p:sldId id="265" r:id="rId11"/>
  </p:sldIdLst>
  <p:sldSz cx="6858000" cy="9906000" type="A4"/>
  <p:notesSz cx="6858000" cy="994568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842" autoAdjust="0"/>
  </p:normalViewPr>
  <p:slideViewPr>
    <p:cSldViewPr snapToGrid="0">
      <p:cViewPr>
        <p:scale>
          <a:sx n="86" d="100"/>
          <a:sy n="86" d="100"/>
        </p:scale>
        <p:origin x="1288" y="-1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46012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00378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68189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23833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298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41066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6739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106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279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3576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4580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0000"/>
            <a:lum/>
          </a:blip>
          <a:srcRect/>
          <a:stretch>
            <a:fillRect l="10000" t="20000" r="10000" b="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DEDD1-FFF9-42C6-AFA1-CBF8A288950C}" type="datetimeFigureOut">
              <a:rPr lang="en-ID" smtClean="0"/>
              <a:t>10/03/2022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47C4A-32D0-48BA-8CFD-D3467440938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31013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yayasanbuanakasih.com/" TargetMode="External"/><Relationship Id="rId4" Type="http://schemas.openxmlformats.org/officeDocument/2006/relationships/hyperlink" Target="mailto:contact.yabuki@gmail.com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jpe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l="16000" t="31000" r="15000" b="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959763C3-58B8-4CBC-8ED3-762BF07BC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8C26F3-37D9-485F-9DE0-0B25D66A0821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90DC185-3D01-486F-A0CD-505098EB7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3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4624EB05-58DD-4EC4-8BF6-EDB01076D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Text Box 4">
              <a:extLst>
                <a:ext uri="{FF2B5EF4-FFF2-40B4-BE49-F238E27FC236}">
                  <a16:creationId xmlns:a16="http://schemas.microsoft.com/office/drawing/2014/main" id="{E2E8A50C-F405-4AAD-83DF-CA6A253FB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5">
              <a:extLst>
                <a:ext uri="{FF2B5EF4-FFF2-40B4-BE49-F238E27FC236}">
                  <a16:creationId xmlns:a16="http://schemas.microsoft.com/office/drawing/2014/main" id="{9C35F349-EA6B-4102-8AF3-21ABA03D0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AutoShape 6">
              <a:extLst>
                <a:ext uri="{FF2B5EF4-FFF2-40B4-BE49-F238E27FC236}">
                  <a16:creationId xmlns:a16="http://schemas.microsoft.com/office/drawing/2014/main" id="{192699CA-0FBB-4CED-9E07-4EA2F24D7B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sp>
        <p:nvSpPr>
          <p:cNvPr id="19" name="Rectangle 11">
            <a:extLst>
              <a:ext uri="{FF2B5EF4-FFF2-40B4-BE49-F238E27FC236}">
                <a16:creationId xmlns:a16="http://schemas.microsoft.com/office/drawing/2014/main" id="{7FFAB033-2E1A-474A-8499-D16697B3F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4572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27EEFB-EE71-4A12-967C-A82358A57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4FE6EE8-DFDF-47CD-8D7A-D99533CD9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B90026-05EF-4BC2-A172-E066EC488DE8}"/>
              </a:ext>
            </a:extLst>
          </p:cNvPr>
          <p:cNvSpPr txBox="1"/>
          <p:nvPr/>
        </p:nvSpPr>
        <p:spPr>
          <a:xfrm>
            <a:off x="1295186" y="1552994"/>
            <a:ext cx="42581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PROPOSAL PERMOHONAN DONASI PERINGATAN ISRA’ MI’RAJ 1443 H</a:t>
            </a:r>
          </a:p>
          <a:p>
            <a:pPr algn="ctr"/>
            <a:r>
              <a:rPr lang="en-US" b="1" dirty="0"/>
              <a:t>Dan SANTUNAN YATIM/DHUAFA</a:t>
            </a:r>
          </a:p>
          <a:p>
            <a:pPr algn="ctr"/>
            <a:r>
              <a:rPr lang="en-US" b="1" dirty="0"/>
              <a:t>DI YABUKI </a:t>
            </a:r>
            <a:endParaRPr lang="en-ID" b="1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E2E8758-82FB-4CC2-9A9D-AC91B68CBD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cxnSp>
        <p:nvCxnSpPr>
          <p:cNvPr id="27" name="AutoShape 6">
            <a:extLst>
              <a:ext uri="{FF2B5EF4-FFF2-40B4-BE49-F238E27FC236}">
                <a16:creationId xmlns:a16="http://schemas.microsoft.com/office/drawing/2014/main" id="{BEC8B5E3-CEA7-4BEE-ADCC-6048A8B661A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64488" y="8775641"/>
            <a:ext cx="6119495" cy="9525"/>
          </a:xfrm>
          <a:prstGeom prst="straightConnector1">
            <a:avLst/>
          </a:prstGeom>
          <a:noFill/>
          <a:ln w="31750">
            <a:solidFill>
              <a:srgbClr val="9BBB5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68686"/>
                  </a:outerShdw>
                </a:effectLst>
              </a14:hiddenEffects>
            </a:ext>
          </a:extLst>
        </p:spPr>
      </p:cxnSp>
      <p:sp>
        <p:nvSpPr>
          <p:cNvPr id="6" name="Rectangle 3">
            <a:extLst>
              <a:ext uri="{FF2B5EF4-FFF2-40B4-BE49-F238E27FC236}">
                <a16:creationId xmlns:a16="http://schemas.microsoft.com/office/drawing/2014/main" id="{07A0E820-C824-4408-8625-6F52098F03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9218427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397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397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397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397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397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397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397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397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397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39750" algn="l"/>
              </a:tabLst>
            </a:pPr>
            <a:r>
              <a:rPr kumimoji="0" lang="fi-FI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Kp. Kaliabang Nangka Jl. K.H. Muchtar Tabrani No. 40 C RT. 002 RW. 002  Kel. Perwira, Kec. Bekasi Utara, Kota Bekasi. </a:t>
            </a:r>
            <a:endParaRPr kumimoji="0" lang="fi-FI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39750" algn="l"/>
              </a:tabLst>
            </a:pPr>
            <a:r>
              <a:rPr kumimoji="0" lang="fi-FI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Kode Pos 17122 Telp. 021-88894394  Email : </a:t>
            </a:r>
            <a:r>
              <a:rPr kumimoji="0" lang="fi-FI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contact.yabuki@gmail.com</a:t>
            </a:r>
            <a:endParaRPr kumimoji="0" lang="fi-FI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39750" algn="l"/>
              </a:tabLst>
            </a:pPr>
            <a:r>
              <a:rPr kumimoji="0" lang="fi-FI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Website : </a:t>
            </a:r>
            <a:r>
              <a:rPr kumimoji="0" lang="fi-FI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www.yayasanbuanakasih.com</a:t>
            </a:r>
            <a:endParaRPr kumimoji="0" lang="fi-FI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55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7000"/>
            <a:lum/>
          </a:blip>
          <a:srcRect/>
          <a:stretch>
            <a:fillRect l="14000" t="24000" r="11000" b="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959763C3-58B8-4CBC-8ED3-762BF07BC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8C26F3-37D9-485F-9DE0-0B25D66A0821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90DC185-3D01-486F-A0CD-505098EB7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3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4624EB05-58DD-4EC4-8BF6-EDB01076D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Text Box 4">
              <a:extLst>
                <a:ext uri="{FF2B5EF4-FFF2-40B4-BE49-F238E27FC236}">
                  <a16:creationId xmlns:a16="http://schemas.microsoft.com/office/drawing/2014/main" id="{E2E8A50C-F405-4AAD-83DF-CA6A253FB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5">
              <a:extLst>
                <a:ext uri="{FF2B5EF4-FFF2-40B4-BE49-F238E27FC236}">
                  <a16:creationId xmlns:a16="http://schemas.microsoft.com/office/drawing/2014/main" id="{9C35F349-EA6B-4102-8AF3-21ABA03D0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AutoShape 6">
              <a:extLst>
                <a:ext uri="{FF2B5EF4-FFF2-40B4-BE49-F238E27FC236}">
                  <a16:creationId xmlns:a16="http://schemas.microsoft.com/office/drawing/2014/main" id="{192699CA-0FBB-4CED-9E07-4EA2F24D7B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sp>
        <p:nvSpPr>
          <p:cNvPr id="19" name="Rectangle 11">
            <a:extLst>
              <a:ext uri="{FF2B5EF4-FFF2-40B4-BE49-F238E27FC236}">
                <a16:creationId xmlns:a16="http://schemas.microsoft.com/office/drawing/2014/main" id="{7FFAB033-2E1A-474A-8499-D16697B3F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4572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27EEFB-EE71-4A12-967C-A82358A57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4FE6EE8-DFDF-47CD-8D7A-D99533CD9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E1990C-D91B-4F64-994E-60AF7A33C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44" y="2376939"/>
            <a:ext cx="348258" cy="2401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07CC46-6E40-4750-AD8E-D7BCBD216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99" y="1916685"/>
            <a:ext cx="331552" cy="34199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46F2FE0-9C53-4880-AC2D-E98FE96A00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95844" y="1513863"/>
            <a:ext cx="331553" cy="3297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F4C051A-6717-47C4-818D-3F5245768B39}"/>
              </a:ext>
            </a:extLst>
          </p:cNvPr>
          <p:cNvSpPr txBox="1"/>
          <p:nvPr/>
        </p:nvSpPr>
        <p:spPr>
          <a:xfrm>
            <a:off x="1013775" y="1556110"/>
            <a:ext cx="16913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/>
              <a:t>YayasanBuanaKasih</a:t>
            </a:r>
            <a:endParaRPr lang="en-ID" sz="11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FB47A2D-08D2-4016-AE8E-D60E9D8006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33" y="7658295"/>
            <a:ext cx="1356636" cy="38506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8C86123-20E4-4D59-8335-CC7A0B8D7B07}"/>
              </a:ext>
            </a:extLst>
          </p:cNvPr>
          <p:cNvSpPr txBox="1"/>
          <p:nvPr/>
        </p:nvSpPr>
        <p:spPr>
          <a:xfrm>
            <a:off x="752475" y="8070868"/>
            <a:ext cx="1417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No.Rek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>
                <a:solidFill>
                  <a:srgbClr val="0070C0"/>
                </a:solidFill>
              </a:rPr>
              <a:t>156.001.0023.044</a:t>
            </a:r>
          </a:p>
          <a:p>
            <a:pPr algn="ctr"/>
            <a:r>
              <a:rPr lang="en-US" sz="1200" dirty="0"/>
              <a:t>an. Yayasan </a:t>
            </a:r>
            <a:r>
              <a:rPr lang="en-US" sz="1200" dirty="0" err="1"/>
              <a:t>Buana</a:t>
            </a:r>
            <a:r>
              <a:rPr lang="en-US" sz="1200" dirty="0"/>
              <a:t> Kasih Indonesia</a:t>
            </a:r>
            <a:endParaRPr lang="en-ID" sz="12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F3CD05D-766C-4CB4-B77B-BC19E1375A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848" y="7751914"/>
            <a:ext cx="962936" cy="3240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65FCE7B-AEE4-47B5-A55F-A2933D61BD09}"/>
              </a:ext>
            </a:extLst>
          </p:cNvPr>
          <p:cNvSpPr txBox="1"/>
          <p:nvPr/>
        </p:nvSpPr>
        <p:spPr>
          <a:xfrm>
            <a:off x="2744077" y="8075914"/>
            <a:ext cx="1488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No.Rek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>
                <a:solidFill>
                  <a:srgbClr val="0070C0"/>
                </a:solidFill>
              </a:rPr>
              <a:t>521.144.9901</a:t>
            </a:r>
          </a:p>
          <a:p>
            <a:pPr algn="ctr"/>
            <a:r>
              <a:rPr lang="en-US" sz="1200" dirty="0"/>
              <a:t>an. Yayasan </a:t>
            </a:r>
            <a:r>
              <a:rPr lang="en-US" sz="1200" dirty="0" err="1"/>
              <a:t>Buana</a:t>
            </a:r>
            <a:r>
              <a:rPr lang="en-US" sz="1200" dirty="0"/>
              <a:t> Kasih Indonesia</a:t>
            </a:r>
            <a:endParaRPr lang="en-ID" sz="12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2D5E389-DDDD-4AF9-A2A3-D0F100AA03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2324" y="7719362"/>
            <a:ext cx="785648" cy="324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81F1861-7F04-4E2B-8461-C486925F631B}"/>
              </a:ext>
            </a:extLst>
          </p:cNvPr>
          <p:cNvSpPr txBox="1"/>
          <p:nvPr/>
        </p:nvSpPr>
        <p:spPr>
          <a:xfrm>
            <a:off x="4600390" y="8070868"/>
            <a:ext cx="1586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No.Rek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>
                <a:solidFill>
                  <a:srgbClr val="0070C0"/>
                </a:solidFill>
              </a:rPr>
              <a:t>0937.0106.5583.535</a:t>
            </a:r>
          </a:p>
          <a:p>
            <a:pPr algn="ctr"/>
            <a:r>
              <a:rPr lang="en-US" sz="1200" dirty="0"/>
              <a:t>an. Yayasan </a:t>
            </a:r>
            <a:r>
              <a:rPr lang="en-US" sz="1200" dirty="0" err="1"/>
              <a:t>Buana</a:t>
            </a:r>
            <a:r>
              <a:rPr lang="en-US" sz="1200" dirty="0"/>
              <a:t> Kasih Indonesia</a:t>
            </a:r>
            <a:endParaRPr lang="en-ID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A618DCB-7C76-49E7-AFA2-6C4B3F72BE64}"/>
              </a:ext>
            </a:extLst>
          </p:cNvPr>
          <p:cNvSpPr txBox="1"/>
          <p:nvPr/>
        </p:nvSpPr>
        <p:spPr>
          <a:xfrm>
            <a:off x="1013774" y="1956877"/>
            <a:ext cx="16913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/>
              <a:t>YABUKIBuanaKasih</a:t>
            </a:r>
            <a:endParaRPr lang="en-ID" sz="105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6D32664-3D51-407A-8AF6-D08F908E938D}"/>
              </a:ext>
            </a:extLst>
          </p:cNvPr>
          <p:cNvSpPr txBox="1"/>
          <p:nvPr/>
        </p:nvSpPr>
        <p:spPr>
          <a:xfrm>
            <a:off x="1013773" y="2355507"/>
            <a:ext cx="16913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/>
              <a:t>YayasanBuanaKasih</a:t>
            </a:r>
            <a:endParaRPr lang="en-ID" sz="1050" dirty="0"/>
          </a:p>
        </p:txBody>
      </p:sp>
    </p:spTree>
    <p:extLst>
      <p:ext uri="{BB962C8B-B14F-4D97-AF65-F5344CB8AC3E}">
        <p14:creationId xmlns:p14="http://schemas.microsoft.com/office/powerpoint/2010/main" val="3518429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959763C3-58B8-4CBC-8ED3-762BF07BC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8C26F3-37D9-485F-9DE0-0B25D66A0821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90DC185-3D01-486F-A0CD-505098EB7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4624EB05-58DD-4EC4-8BF6-EDB01076D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Text Box 4">
              <a:extLst>
                <a:ext uri="{FF2B5EF4-FFF2-40B4-BE49-F238E27FC236}">
                  <a16:creationId xmlns:a16="http://schemas.microsoft.com/office/drawing/2014/main" id="{E2E8A50C-F405-4AAD-83DF-CA6A253FB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5">
              <a:extLst>
                <a:ext uri="{FF2B5EF4-FFF2-40B4-BE49-F238E27FC236}">
                  <a16:creationId xmlns:a16="http://schemas.microsoft.com/office/drawing/2014/main" id="{9C35F349-EA6B-4102-8AF3-21ABA03D0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AutoShape 6">
              <a:extLst>
                <a:ext uri="{FF2B5EF4-FFF2-40B4-BE49-F238E27FC236}">
                  <a16:creationId xmlns:a16="http://schemas.microsoft.com/office/drawing/2014/main" id="{192699CA-0FBB-4CED-9E07-4EA2F24D7B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sp>
        <p:nvSpPr>
          <p:cNvPr id="19" name="Rectangle 11">
            <a:extLst>
              <a:ext uri="{FF2B5EF4-FFF2-40B4-BE49-F238E27FC236}">
                <a16:creationId xmlns:a16="http://schemas.microsoft.com/office/drawing/2014/main" id="{7FFAB033-2E1A-474A-8499-D16697B3F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4572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368923-1E6A-455F-B526-2C01D501032D}"/>
              </a:ext>
            </a:extLst>
          </p:cNvPr>
          <p:cNvSpPr txBox="1"/>
          <p:nvPr/>
        </p:nvSpPr>
        <p:spPr>
          <a:xfrm>
            <a:off x="546100" y="1466850"/>
            <a:ext cx="5766752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12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Proposal </a:t>
            </a:r>
            <a:r>
              <a:rPr lang="en-US" sz="1200" b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Permohonan</a:t>
            </a:r>
            <a:r>
              <a:rPr lang="en-US" sz="12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200" b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Donasi</a:t>
            </a:r>
            <a:r>
              <a:rPr lang="en-US" sz="12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200" b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Isra</a:t>
            </a:r>
            <a:r>
              <a:rPr lang="en-US" sz="12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’ </a:t>
            </a:r>
            <a:r>
              <a:rPr lang="en-US" sz="1200" b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Mi’raj</a:t>
            </a:r>
            <a:r>
              <a:rPr lang="en-US" sz="12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Nabi Muhammad SAW</a:t>
            </a:r>
            <a:endParaRPr lang="en-US" sz="105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algn="ctr" fontAlgn="base"/>
            <a:endParaRPr lang="en-US" sz="1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 fontAlgn="base"/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No.	: 01/YABUKI/IM/III/2022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Lamp.	: 1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berkas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Hal	: 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Permohonan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Donasi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Acara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Isra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’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Mi’raj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Nabi Muhammad SAW di YABUKI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Kepada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Yth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Bapak/Ibu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Donatur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Yang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Dirahmati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Allah SWT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Assalamu’alaikum</a:t>
            </a:r>
            <a:r>
              <a:rPr lang="en-US" sz="10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Wr</a:t>
            </a:r>
            <a:r>
              <a:rPr lang="en-US" sz="10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Wb.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/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Puji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syukur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kita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haturkan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kehadirat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Allah SWT yang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senantiasa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melimpahkan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Rahmat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Taufiq,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Hidayah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serta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Inayyah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-Nya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kepada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kita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semua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Sholawat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serta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salam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marilah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kita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sampaikan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kepada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suri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tauladan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kita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Nabi Muhammad SAW,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semoga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kita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semua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mendapatkan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syafaatnya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kelak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di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yaumil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akhir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/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Dalam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rangka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memperingati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Isra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’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Mi’raj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Nabi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Besar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Muhammad SAW kami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selaku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Pengurus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Yayasan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Buana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Kasih Indonesia (YABUKI)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mengadakan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santunan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anak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yatim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/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piatu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dan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dhuafa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yang  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InsyaAllah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 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 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dilaksanakan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pada: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 algn="just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Hari		: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Sabtu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Pagi</a:t>
            </a:r>
            <a:r>
              <a:rPr lang="en-US" sz="10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 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19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Maret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2022 M / </a:t>
            </a:r>
            <a:r>
              <a:rPr lang="en-US" sz="10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16 </a:t>
            </a:r>
            <a:r>
              <a:rPr lang="en-US" sz="10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Sya’ban</a:t>
            </a:r>
            <a:r>
              <a:rPr lang="en-US" sz="10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1443 H  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 algn="just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Jam		: 09.00 –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selesai</a:t>
            </a:r>
            <a:endParaRPr lang="en-US" sz="1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457200" indent="457200" algn="just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Acara		</a:t>
            </a:r>
            <a:r>
              <a:rPr lang="en-US" sz="10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 </a:t>
            </a:r>
            <a:r>
              <a:rPr lang="en-US" sz="10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Peringatan</a:t>
            </a:r>
            <a:r>
              <a:rPr lang="en-US" sz="10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Isra</a:t>
            </a:r>
            <a:r>
              <a:rPr lang="en-US" sz="10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Mi’raj</a:t>
            </a:r>
            <a:endParaRPr lang="en-US" sz="100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457200" indent="457200" algn="just" fontAlgn="base"/>
            <a:r>
              <a:rPr lang="en-US" sz="1000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</a:t>
            </a:r>
            <a:r>
              <a:rPr lang="en-US" sz="10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nceramah</a:t>
            </a:r>
            <a:r>
              <a:rPr lang="en-US" sz="1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: Drs. </a:t>
            </a:r>
            <a:r>
              <a:rPr lang="en-US" sz="10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Bachtiar</a:t>
            </a:r>
            <a:r>
              <a:rPr lang="en-US" sz="1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Effendi SE, MM</a:t>
            </a:r>
            <a:endParaRPr lang="en-ID" sz="10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 algn="just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Yayasan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bermaksud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untuk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membagikan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100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sembako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dan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santunan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seharga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Rp. 150.000,- per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paket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/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Untuk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kami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membuka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kesempatan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bershodaqoh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bagi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para Bapak/Ibu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dermawan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demi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terlaksananya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kegiatan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sekaligus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sebagai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bekal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investasi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kelak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di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akhirat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Sebagai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bahan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pertimbangan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kami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lampirkan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daftar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nama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anak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yatim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/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piatu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dan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dhuafa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dan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kegiatan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anak-anak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yatim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di Yayasan. 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/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Demikian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permohonan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donasi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untuk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acara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Isra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’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Mi’raj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ini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kami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sampaikan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Atas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perhatian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dan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kepedulian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Bapak/ Ibu kami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sampaikan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banyak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terima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kasih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Semoga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Allah SWT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membalas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kedermawanan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Bapak/Ibu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kebaikan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yang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berlebih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</a:p>
          <a:p>
            <a:pPr algn="just" fontAlgn="base"/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/>
            <a:r>
              <a:rPr lang="en-US" sz="10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Wassalamu’alaikum</a:t>
            </a:r>
            <a:r>
              <a:rPr lang="en-US" sz="10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000" b="1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Wr</a:t>
            </a:r>
            <a:r>
              <a:rPr lang="en-US" sz="1000" b="1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 Wb.</a:t>
            </a:r>
            <a:endParaRPr lang="en-ID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200400" indent="457200" algn="ctr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</a:t>
            </a:r>
          </a:p>
          <a:p>
            <a:pPr marL="3200400" indent="457200" algn="ctr" fontAlgn="base"/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Bekasi, </a:t>
            </a:r>
            <a:r>
              <a:rPr lang="en-US" sz="1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Maret</a:t>
            </a:r>
            <a:r>
              <a:rPr lang="en-US" sz="1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2022</a:t>
            </a:r>
          </a:p>
          <a:p>
            <a:pPr algn="ctr" fontAlgn="base"/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 fontAlgn="base"/>
            <a:r>
              <a:rPr lang="en-US" sz="1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Hormat</a:t>
            </a: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Kami</a:t>
            </a:r>
            <a:endParaRPr lang="en-ID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7965A5-8913-4790-B57F-DB20A260ADD2}"/>
              </a:ext>
            </a:extLst>
          </p:cNvPr>
          <p:cNvSpPr txBox="1"/>
          <p:nvPr/>
        </p:nvSpPr>
        <p:spPr>
          <a:xfrm>
            <a:off x="1060450" y="7591604"/>
            <a:ext cx="1028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Ketua</a:t>
            </a:r>
            <a:r>
              <a:rPr lang="en-US" sz="1000" dirty="0"/>
              <a:t> </a:t>
            </a:r>
            <a:r>
              <a:rPr lang="en-US" sz="1000" dirty="0" err="1"/>
              <a:t>Panitia</a:t>
            </a:r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u="sng" dirty="0" err="1"/>
              <a:t>Triyanto</a:t>
            </a:r>
            <a:endParaRPr lang="en-ID" sz="1000" u="sng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7C12EE-6C16-4964-A8A3-DBBF6434702E}"/>
              </a:ext>
            </a:extLst>
          </p:cNvPr>
          <p:cNvSpPr txBox="1"/>
          <p:nvPr/>
        </p:nvSpPr>
        <p:spPr>
          <a:xfrm>
            <a:off x="4718050" y="7591604"/>
            <a:ext cx="1028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Sekretaris</a:t>
            </a:r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u="sng" dirty="0" err="1"/>
              <a:t>Agus</a:t>
            </a:r>
            <a:r>
              <a:rPr lang="en-US" sz="1000" u="sng" dirty="0"/>
              <a:t> Salim</a:t>
            </a:r>
            <a:endParaRPr lang="en-ID" sz="1000" u="sng" dirty="0"/>
          </a:p>
        </p:txBody>
      </p:sp>
    </p:spTree>
    <p:extLst>
      <p:ext uri="{BB962C8B-B14F-4D97-AF65-F5344CB8AC3E}">
        <p14:creationId xmlns:p14="http://schemas.microsoft.com/office/powerpoint/2010/main" val="3578391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959763C3-58B8-4CBC-8ED3-762BF07BC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8C26F3-37D9-485F-9DE0-0B25D66A0821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90DC185-3D01-486F-A0CD-505098EB7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4624EB05-58DD-4EC4-8BF6-EDB01076D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Text Box 4">
              <a:extLst>
                <a:ext uri="{FF2B5EF4-FFF2-40B4-BE49-F238E27FC236}">
                  <a16:creationId xmlns:a16="http://schemas.microsoft.com/office/drawing/2014/main" id="{E2E8A50C-F405-4AAD-83DF-CA6A253FB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5">
              <a:extLst>
                <a:ext uri="{FF2B5EF4-FFF2-40B4-BE49-F238E27FC236}">
                  <a16:creationId xmlns:a16="http://schemas.microsoft.com/office/drawing/2014/main" id="{9C35F349-EA6B-4102-8AF3-21ABA03D0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AutoShape 6">
              <a:extLst>
                <a:ext uri="{FF2B5EF4-FFF2-40B4-BE49-F238E27FC236}">
                  <a16:creationId xmlns:a16="http://schemas.microsoft.com/office/drawing/2014/main" id="{192699CA-0FBB-4CED-9E07-4EA2F24D7B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sp>
        <p:nvSpPr>
          <p:cNvPr id="19" name="Rectangle 11">
            <a:extLst>
              <a:ext uri="{FF2B5EF4-FFF2-40B4-BE49-F238E27FC236}">
                <a16:creationId xmlns:a16="http://schemas.microsoft.com/office/drawing/2014/main" id="{7FFAB033-2E1A-474A-8499-D16697B3F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4572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CC0026-6841-418F-88EF-2425B55F8274}"/>
              </a:ext>
            </a:extLst>
          </p:cNvPr>
          <p:cNvSpPr txBox="1"/>
          <p:nvPr/>
        </p:nvSpPr>
        <p:spPr>
          <a:xfrm>
            <a:off x="495617" y="1663700"/>
            <a:ext cx="5898833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Sasaran</a:t>
            </a:r>
            <a:r>
              <a:rPr lang="en-US" sz="1400" b="1" dirty="0"/>
              <a:t> </a:t>
            </a:r>
            <a:r>
              <a:rPr lang="en-US" sz="1400" b="1" dirty="0" err="1"/>
              <a:t>Kegiatan</a:t>
            </a:r>
            <a:endParaRPr lang="en-US" sz="1400" b="1" dirty="0"/>
          </a:p>
          <a:p>
            <a:endParaRPr lang="en-US" sz="1000" dirty="0"/>
          </a:p>
          <a:p>
            <a:r>
              <a:rPr lang="en-US" sz="1000" dirty="0"/>
              <a:t>Acara </a:t>
            </a:r>
            <a:r>
              <a:rPr lang="en-US" sz="1000" dirty="0" err="1"/>
              <a:t>ini</a:t>
            </a:r>
            <a:r>
              <a:rPr lang="en-US" sz="1000" dirty="0"/>
              <a:t> </a:t>
            </a:r>
            <a:r>
              <a:rPr lang="en-US" sz="1000" dirty="0" err="1"/>
              <a:t>diselenggarakan</a:t>
            </a:r>
            <a:r>
              <a:rPr lang="en-US" sz="1000" dirty="0"/>
              <a:t> </a:t>
            </a:r>
            <a:r>
              <a:rPr lang="en-US" sz="1000" dirty="0" err="1"/>
              <a:t>untuk</a:t>
            </a:r>
            <a:r>
              <a:rPr lang="en-US" sz="1000" dirty="0"/>
              <a:t> </a:t>
            </a:r>
            <a:r>
              <a:rPr lang="en-US" sz="1000" dirty="0" err="1"/>
              <a:t>warga</a:t>
            </a:r>
            <a:r>
              <a:rPr lang="en-US" sz="1000" dirty="0"/>
              <a:t> di </a:t>
            </a:r>
            <a:r>
              <a:rPr lang="en-US" sz="1000" dirty="0" err="1"/>
              <a:t>daerah</a:t>
            </a:r>
            <a:r>
              <a:rPr lang="en-US" sz="1000" dirty="0"/>
              <a:t> Jl. KH </a:t>
            </a:r>
            <a:r>
              <a:rPr lang="en-US" sz="1000" dirty="0" err="1"/>
              <a:t>Muchtar</a:t>
            </a:r>
            <a:r>
              <a:rPr lang="en-US" sz="1000" dirty="0"/>
              <a:t> </a:t>
            </a:r>
            <a:r>
              <a:rPr lang="en-US" sz="1000" dirty="0" err="1"/>
              <a:t>Tabrani</a:t>
            </a:r>
            <a:r>
              <a:rPr lang="en-US" sz="1000" dirty="0"/>
              <a:t> RT: 002 RT: 002 </a:t>
            </a:r>
            <a:r>
              <a:rPr lang="en-US" sz="1000" dirty="0" err="1"/>
              <a:t>Kelurahan</a:t>
            </a:r>
            <a:r>
              <a:rPr lang="en-US" sz="1000" dirty="0"/>
              <a:t> </a:t>
            </a:r>
            <a:r>
              <a:rPr lang="en-US" sz="1000" dirty="0" err="1"/>
              <a:t>Perwira</a:t>
            </a:r>
            <a:r>
              <a:rPr lang="en-US" sz="1000" dirty="0"/>
              <a:t>, </a:t>
            </a:r>
            <a:r>
              <a:rPr lang="en-US" sz="1000" dirty="0" err="1"/>
              <a:t>khususnya</a:t>
            </a:r>
            <a:r>
              <a:rPr lang="en-US" sz="1000" dirty="0"/>
              <a:t> </a:t>
            </a:r>
            <a:r>
              <a:rPr lang="en-US" sz="1000" dirty="0" err="1"/>
              <a:t>bagi</a:t>
            </a:r>
            <a:r>
              <a:rPr lang="en-US" sz="1000" dirty="0"/>
              <a:t> </a:t>
            </a:r>
            <a:r>
              <a:rPr lang="en-US" sz="1000" dirty="0" err="1"/>
              <a:t>anak-anak</a:t>
            </a:r>
            <a:r>
              <a:rPr lang="en-US" sz="1000" dirty="0"/>
              <a:t> </a:t>
            </a:r>
            <a:r>
              <a:rPr lang="en-US" sz="1000" dirty="0" err="1"/>
              <a:t>yatim</a:t>
            </a:r>
            <a:r>
              <a:rPr lang="en-US" sz="1000" dirty="0"/>
              <a:t>/</a:t>
            </a:r>
            <a:r>
              <a:rPr lang="en-US" sz="1000" dirty="0" err="1"/>
              <a:t>piatu</a:t>
            </a:r>
            <a:r>
              <a:rPr lang="en-US" sz="1000" dirty="0"/>
              <a:t> dan </a:t>
            </a:r>
            <a:r>
              <a:rPr lang="en-US" sz="1000" dirty="0" err="1"/>
              <a:t>dhuafa</a:t>
            </a:r>
            <a:r>
              <a:rPr lang="en-US" sz="1000" dirty="0"/>
              <a:t> </a:t>
            </a:r>
            <a:r>
              <a:rPr lang="en-US" sz="1000" dirty="0" err="1"/>
              <a:t>binaan</a:t>
            </a:r>
            <a:r>
              <a:rPr lang="en-US" sz="1000" dirty="0"/>
              <a:t> Yayasan </a:t>
            </a:r>
            <a:r>
              <a:rPr lang="en-US" sz="1000" dirty="0" err="1"/>
              <a:t>Buana</a:t>
            </a:r>
            <a:r>
              <a:rPr lang="en-US" sz="1000" dirty="0"/>
              <a:t> Kasih Indonesia.</a:t>
            </a:r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 err="1"/>
              <a:t>Melalui</a:t>
            </a:r>
            <a:r>
              <a:rPr lang="en-US" sz="1000" dirty="0"/>
              <a:t> acara </a:t>
            </a:r>
            <a:r>
              <a:rPr lang="en-US" sz="1000" dirty="0" err="1"/>
              <a:t>ini</a:t>
            </a:r>
            <a:r>
              <a:rPr lang="en-US" sz="1000" dirty="0"/>
              <a:t> </a:t>
            </a:r>
            <a:r>
              <a:rPr lang="en-US" sz="1000" dirty="0" err="1"/>
              <a:t>diharapkan</a:t>
            </a:r>
            <a:r>
              <a:rPr lang="en-US" sz="1000" dirty="0"/>
              <a:t> </a:t>
            </a:r>
            <a:r>
              <a:rPr lang="en-US" sz="1000" dirty="0" err="1"/>
              <a:t>akan</a:t>
            </a:r>
            <a:r>
              <a:rPr lang="en-US" sz="1000" dirty="0"/>
              <a:t> </a:t>
            </a:r>
            <a:r>
              <a:rPr lang="en-US" sz="1000" dirty="0" err="1"/>
              <a:t>muncul</a:t>
            </a:r>
            <a:r>
              <a:rPr lang="en-US" sz="1000" dirty="0"/>
              <a:t> rasa </a:t>
            </a:r>
            <a:r>
              <a:rPr lang="en-US" sz="1000" dirty="0" err="1"/>
              <a:t>kepedulian</a:t>
            </a:r>
            <a:r>
              <a:rPr lang="en-US" sz="1000" dirty="0"/>
              <a:t> </a:t>
            </a:r>
            <a:r>
              <a:rPr lang="en-US" sz="1000" dirty="0" err="1"/>
              <a:t>antar</a:t>
            </a:r>
            <a:r>
              <a:rPr lang="en-US" sz="1000" dirty="0"/>
              <a:t> </a:t>
            </a:r>
            <a:r>
              <a:rPr lang="en-US" sz="1000" dirty="0" err="1"/>
              <a:t>sesama</a:t>
            </a:r>
            <a:r>
              <a:rPr lang="en-US" sz="1000" dirty="0"/>
              <a:t> dan </a:t>
            </a:r>
            <a:r>
              <a:rPr lang="en-US" sz="1000" dirty="0" err="1"/>
              <a:t>sebagai</a:t>
            </a:r>
            <a:r>
              <a:rPr lang="en-US" sz="1000" dirty="0"/>
              <a:t> </a:t>
            </a:r>
            <a:r>
              <a:rPr lang="en-US" sz="1000" dirty="0" err="1"/>
              <a:t>ajang</a:t>
            </a:r>
            <a:r>
              <a:rPr lang="en-US" sz="1000" dirty="0"/>
              <a:t> </a:t>
            </a:r>
            <a:r>
              <a:rPr lang="en-US" sz="1000" dirty="0" err="1"/>
              <a:t>silaturahm</a:t>
            </a:r>
            <a:r>
              <a:rPr lang="en-US" sz="1000" dirty="0"/>
              <a:t> </a:t>
            </a:r>
            <a:r>
              <a:rPr lang="en-US" sz="1000" dirty="0" err="1"/>
              <a:t>dengan</a:t>
            </a:r>
            <a:r>
              <a:rPr lang="en-US" sz="1000" dirty="0"/>
              <a:t> </a:t>
            </a:r>
            <a:r>
              <a:rPr lang="en-US" sz="1000" dirty="0" err="1"/>
              <a:t>masyarakat</a:t>
            </a:r>
            <a:r>
              <a:rPr lang="en-US" sz="1000" dirty="0"/>
              <a:t> </a:t>
            </a:r>
            <a:r>
              <a:rPr lang="en-US" sz="1000" dirty="0" err="1"/>
              <a:t>sekitar</a:t>
            </a:r>
            <a:r>
              <a:rPr lang="en-US" sz="1000" dirty="0"/>
              <a:t> Yayasan.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ID" sz="1400" b="1" dirty="0"/>
              <a:t>Waktu dan </a:t>
            </a:r>
            <a:r>
              <a:rPr lang="en-ID" sz="1400" b="1" dirty="0" err="1"/>
              <a:t>Tempat</a:t>
            </a:r>
            <a:r>
              <a:rPr lang="en-ID" sz="1400" b="1" dirty="0"/>
              <a:t> </a:t>
            </a:r>
            <a:r>
              <a:rPr lang="en-ID" sz="1400" b="1" dirty="0" err="1"/>
              <a:t>Pelaksanaan</a:t>
            </a:r>
            <a:endParaRPr lang="en-ID" sz="1400" b="1" dirty="0"/>
          </a:p>
          <a:p>
            <a:endParaRPr lang="en-ID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00" dirty="0"/>
              <a:t>Nama </a:t>
            </a:r>
            <a:r>
              <a:rPr lang="en-ID" sz="1000" dirty="0" err="1"/>
              <a:t>Kegiatan</a:t>
            </a:r>
            <a:r>
              <a:rPr lang="en-ID" sz="1000" dirty="0"/>
              <a:t> 	:  </a:t>
            </a:r>
            <a:r>
              <a:rPr lang="en-ID" sz="1000" dirty="0" err="1"/>
              <a:t>Memperingati</a:t>
            </a:r>
            <a:r>
              <a:rPr lang="en-ID" sz="1000" dirty="0"/>
              <a:t> </a:t>
            </a:r>
            <a:r>
              <a:rPr lang="en-ID" sz="1000" dirty="0" err="1"/>
              <a:t>Isra</a:t>
            </a:r>
            <a:r>
              <a:rPr lang="en-ID" sz="1000" dirty="0"/>
              <a:t>’ </a:t>
            </a:r>
            <a:r>
              <a:rPr lang="en-ID" sz="1000" dirty="0" err="1"/>
              <a:t>Mi’raj</a:t>
            </a:r>
            <a:r>
              <a:rPr lang="en-ID" sz="1000" dirty="0"/>
              <a:t> Bersama Anak-Anak </a:t>
            </a:r>
            <a:r>
              <a:rPr lang="en-ID" sz="1000" dirty="0" err="1"/>
              <a:t>Binaan</a:t>
            </a:r>
            <a:r>
              <a:rPr lang="en-ID" sz="1000" dirty="0"/>
              <a:t> YABUKI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D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00" dirty="0"/>
              <a:t>Hari / </a:t>
            </a:r>
            <a:r>
              <a:rPr lang="en-ID" sz="1000" dirty="0" err="1"/>
              <a:t>Tanggal</a:t>
            </a:r>
            <a:r>
              <a:rPr lang="en-ID" sz="1000" dirty="0"/>
              <a:t>		:  </a:t>
            </a:r>
            <a:r>
              <a:rPr lang="en-ID" sz="1000" dirty="0" err="1"/>
              <a:t>Sabtu</a:t>
            </a:r>
            <a:r>
              <a:rPr lang="en-ID" sz="1000" dirty="0"/>
              <a:t> Pagi,  19 </a:t>
            </a:r>
            <a:r>
              <a:rPr lang="en-ID" sz="1000" dirty="0" err="1"/>
              <a:t>Maret</a:t>
            </a:r>
            <a:r>
              <a:rPr lang="en-ID" sz="1000" dirty="0"/>
              <a:t> 2022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D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00" dirty="0"/>
              <a:t>Waktu		:  </a:t>
            </a:r>
            <a:r>
              <a:rPr lang="en-ID" sz="1000" dirty="0" err="1"/>
              <a:t>Pukul</a:t>
            </a:r>
            <a:r>
              <a:rPr lang="en-ID" sz="1000" dirty="0"/>
              <a:t> 9:00  - </a:t>
            </a:r>
            <a:r>
              <a:rPr lang="en-ID" sz="1000" dirty="0" err="1"/>
              <a:t>Selesai</a:t>
            </a:r>
            <a:endParaRPr lang="en-ID" sz="1000" dirty="0"/>
          </a:p>
          <a:p>
            <a:endParaRPr lang="en-ID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00" dirty="0" err="1"/>
              <a:t>Tempat</a:t>
            </a:r>
            <a:r>
              <a:rPr lang="en-ID" sz="1000" dirty="0"/>
              <a:t>		:  </a:t>
            </a:r>
            <a:r>
              <a:rPr lang="en-ID" sz="1000" dirty="0" err="1"/>
              <a:t>Sekretariat</a:t>
            </a:r>
            <a:r>
              <a:rPr lang="en-ID" sz="1000" dirty="0"/>
              <a:t> YABUKI</a:t>
            </a:r>
          </a:p>
          <a:p>
            <a:pPr marL="1438275"/>
            <a:r>
              <a:rPr lang="en-ID" sz="1000" dirty="0" err="1"/>
              <a:t>Kp</a:t>
            </a:r>
            <a:r>
              <a:rPr lang="en-ID" sz="1000" dirty="0"/>
              <a:t>. </a:t>
            </a:r>
            <a:r>
              <a:rPr lang="en-ID" sz="1000" dirty="0" err="1"/>
              <a:t>Kaliabang</a:t>
            </a:r>
            <a:r>
              <a:rPr lang="en-ID" sz="1000" dirty="0"/>
              <a:t> Nangka Jl. K.H. </a:t>
            </a:r>
            <a:r>
              <a:rPr lang="en-ID" sz="1000" dirty="0" err="1"/>
              <a:t>Muchtar</a:t>
            </a:r>
            <a:r>
              <a:rPr lang="en-ID" sz="1000" dirty="0"/>
              <a:t> </a:t>
            </a:r>
            <a:r>
              <a:rPr lang="en-ID" sz="1000" dirty="0" err="1"/>
              <a:t>Tabrani</a:t>
            </a:r>
            <a:r>
              <a:rPr lang="en-ID" sz="1000" dirty="0"/>
              <a:t> No. 40 C </a:t>
            </a:r>
          </a:p>
          <a:p>
            <a:pPr marL="1435100"/>
            <a:r>
              <a:rPr lang="en-ID" sz="1000" dirty="0"/>
              <a:t>RT. 002 RW. 002  </a:t>
            </a:r>
            <a:r>
              <a:rPr lang="en-ID" sz="1000" dirty="0" err="1"/>
              <a:t>Kel</a:t>
            </a:r>
            <a:r>
              <a:rPr lang="en-ID" sz="1000" dirty="0"/>
              <a:t>. </a:t>
            </a:r>
            <a:r>
              <a:rPr lang="en-ID" sz="1000" dirty="0" err="1"/>
              <a:t>Perwira</a:t>
            </a:r>
            <a:r>
              <a:rPr lang="en-ID" sz="1000" dirty="0"/>
              <a:t>, </a:t>
            </a:r>
            <a:r>
              <a:rPr lang="en-ID" sz="1000" dirty="0" err="1"/>
              <a:t>Kec</a:t>
            </a:r>
            <a:r>
              <a:rPr lang="en-ID" sz="1000" dirty="0"/>
              <a:t>. Bekasi Utara, Kota Bekasi</a:t>
            </a:r>
          </a:p>
          <a:p>
            <a:endParaRPr lang="en-ID" sz="1000" dirty="0"/>
          </a:p>
          <a:p>
            <a:endParaRPr lang="en-ID" sz="1000" dirty="0"/>
          </a:p>
          <a:p>
            <a:r>
              <a:rPr lang="en-ID" sz="1400" b="1" dirty="0" err="1"/>
              <a:t>Susunan</a:t>
            </a:r>
            <a:r>
              <a:rPr lang="en-ID" sz="1400" b="1" dirty="0"/>
              <a:t> Acara</a:t>
            </a:r>
          </a:p>
          <a:p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ID" sz="1000" dirty="0" err="1"/>
              <a:t>Pembukaan</a:t>
            </a: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ID" sz="1000" dirty="0" err="1"/>
              <a:t>Pembacaan</a:t>
            </a:r>
            <a:r>
              <a:rPr lang="en-ID" sz="1000" dirty="0"/>
              <a:t> Surah </a:t>
            </a:r>
            <a:r>
              <a:rPr lang="en-ID" sz="1000" dirty="0" err="1"/>
              <a:t>Yaasiin</a:t>
            </a:r>
            <a:r>
              <a:rPr lang="en-ID" sz="1000" dirty="0"/>
              <a:t>, </a:t>
            </a:r>
            <a:r>
              <a:rPr lang="en-ID" sz="1000" dirty="0" err="1"/>
              <a:t>Tahlil</a:t>
            </a:r>
            <a:r>
              <a:rPr lang="en-ID" sz="1000" dirty="0"/>
              <a:t> dan </a:t>
            </a:r>
            <a:r>
              <a:rPr lang="en-ID" sz="1000" dirty="0" err="1"/>
              <a:t>Tahmid</a:t>
            </a: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ID" sz="1000" dirty="0" err="1"/>
              <a:t>Pembacaan</a:t>
            </a:r>
            <a:r>
              <a:rPr lang="en-ID" sz="1000" dirty="0"/>
              <a:t> </a:t>
            </a:r>
            <a:r>
              <a:rPr lang="en-ID" sz="1000" dirty="0" err="1"/>
              <a:t>Kisah</a:t>
            </a:r>
            <a:r>
              <a:rPr lang="en-ID" sz="1000" dirty="0"/>
              <a:t> </a:t>
            </a:r>
            <a:r>
              <a:rPr lang="en-ID" sz="1000" dirty="0" err="1"/>
              <a:t>Maulid</a:t>
            </a:r>
            <a:r>
              <a:rPr lang="en-ID" sz="1000" dirty="0"/>
              <a:t> Nabi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ID" sz="1000" dirty="0" err="1"/>
              <a:t>Lantunan</a:t>
            </a:r>
            <a:r>
              <a:rPr lang="en-ID" sz="1000" dirty="0"/>
              <a:t> </a:t>
            </a:r>
            <a:r>
              <a:rPr lang="en-ID" sz="1000" dirty="0" err="1"/>
              <a:t>ayat</a:t>
            </a:r>
            <a:r>
              <a:rPr lang="en-ID" sz="1000" dirty="0"/>
              <a:t> </a:t>
            </a:r>
            <a:r>
              <a:rPr lang="en-ID" sz="1000" dirty="0" err="1"/>
              <a:t>suci</a:t>
            </a:r>
            <a:r>
              <a:rPr lang="en-ID" sz="1000" dirty="0"/>
              <a:t> Al Qur’an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ID" sz="1000" dirty="0" err="1"/>
              <a:t>Sambutan</a:t>
            </a:r>
            <a:r>
              <a:rPr lang="en-ID" sz="1000" dirty="0"/>
              <a:t> </a:t>
            </a:r>
            <a:r>
              <a:rPr lang="en-ID" sz="1000" dirty="0" err="1"/>
              <a:t>Ketua</a:t>
            </a:r>
            <a:r>
              <a:rPr lang="en-ID" sz="1000" dirty="0"/>
              <a:t> </a:t>
            </a:r>
            <a:r>
              <a:rPr lang="en-ID" sz="1000" dirty="0" err="1"/>
              <a:t>Panitia</a:t>
            </a:r>
            <a:r>
              <a:rPr lang="en-ID" sz="1000" dirty="0"/>
              <a:t> dan </a:t>
            </a:r>
            <a:r>
              <a:rPr lang="en-ID" sz="1000" dirty="0" err="1"/>
              <a:t>Pejabat</a:t>
            </a:r>
            <a:r>
              <a:rPr lang="en-ID" sz="1000" dirty="0"/>
              <a:t> </a:t>
            </a:r>
            <a:r>
              <a:rPr lang="en-ID" sz="1000" dirty="0" err="1"/>
              <a:t>Setempat</a:t>
            </a: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ID" sz="1000" dirty="0"/>
              <a:t>Pentas </a:t>
            </a:r>
            <a:r>
              <a:rPr lang="en-ID" sz="1000" dirty="0" err="1"/>
              <a:t>Kegiatan</a:t>
            </a: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ID" sz="1000" dirty="0" err="1"/>
              <a:t>Ceramah</a:t>
            </a:r>
            <a:r>
              <a:rPr lang="en-ID" sz="1000" dirty="0"/>
              <a:t> Agama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ID" sz="10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ID" sz="1000" dirty="0" err="1"/>
              <a:t>Penutup</a:t>
            </a:r>
            <a:endParaRPr lang="en-ID" sz="1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27EEFB-EE71-4A12-967C-A82358A57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4FE6EE8-DFDF-47CD-8D7A-D99533CD9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51620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959763C3-58B8-4CBC-8ED3-762BF07BC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8C26F3-37D9-485F-9DE0-0B25D66A0821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90DC185-3D01-486F-A0CD-505098EB7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4624EB05-58DD-4EC4-8BF6-EDB01076D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Text Box 4">
              <a:extLst>
                <a:ext uri="{FF2B5EF4-FFF2-40B4-BE49-F238E27FC236}">
                  <a16:creationId xmlns:a16="http://schemas.microsoft.com/office/drawing/2014/main" id="{E2E8A50C-F405-4AAD-83DF-CA6A253FB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5">
              <a:extLst>
                <a:ext uri="{FF2B5EF4-FFF2-40B4-BE49-F238E27FC236}">
                  <a16:creationId xmlns:a16="http://schemas.microsoft.com/office/drawing/2014/main" id="{9C35F349-EA6B-4102-8AF3-21ABA03D0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AutoShape 6">
              <a:extLst>
                <a:ext uri="{FF2B5EF4-FFF2-40B4-BE49-F238E27FC236}">
                  <a16:creationId xmlns:a16="http://schemas.microsoft.com/office/drawing/2014/main" id="{192699CA-0FBB-4CED-9E07-4EA2F24D7B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sp>
        <p:nvSpPr>
          <p:cNvPr id="19" name="Rectangle 11">
            <a:extLst>
              <a:ext uri="{FF2B5EF4-FFF2-40B4-BE49-F238E27FC236}">
                <a16:creationId xmlns:a16="http://schemas.microsoft.com/office/drawing/2014/main" id="{7FFAB033-2E1A-474A-8499-D16697B3F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4572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F13EA6-7405-4437-8842-AAAE1E305E4A}"/>
              </a:ext>
            </a:extLst>
          </p:cNvPr>
          <p:cNvSpPr txBox="1"/>
          <p:nvPr/>
        </p:nvSpPr>
        <p:spPr>
          <a:xfrm>
            <a:off x="495617" y="1663700"/>
            <a:ext cx="5898833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Rincian</a:t>
            </a:r>
            <a:r>
              <a:rPr lang="en-US" sz="1400" b="1" dirty="0"/>
              <a:t> </a:t>
            </a:r>
            <a:r>
              <a:rPr lang="en-US" sz="1400" b="1" dirty="0" err="1"/>
              <a:t>Biaya</a:t>
            </a:r>
            <a:endParaRPr lang="en-US" sz="1400" b="1" dirty="0"/>
          </a:p>
          <a:p>
            <a:endParaRPr lang="en-US" sz="1200" b="1" dirty="0"/>
          </a:p>
          <a:p>
            <a:endParaRPr lang="en-US" sz="1200" b="1" dirty="0"/>
          </a:p>
          <a:p>
            <a:endParaRPr lang="en-US" sz="1000" dirty="0"/>
          </a:p>
          <a:p>
            <a:pPr marL="228600" indent="-228600">
              <a:buAutoNum type="arabicPeriod"/>
            </a:pPr>
            <a:r>
              <a:rPr lang="en-US" sz="1000" dirty="0" err="1"/>
              <a:t>Paket</a:t>
            </a:r>
            <a:r>
              <a:rPr lang="en-US" sz="1000" dirty="0"/>
              <a:t> </a:t>
            </a:r>
            <a:r>
              <a:rPr lang="en-US" sz="1000" dirty="0" err="1"/>
              <a:t>Sembako</a:t>
            </a:r>
            <a:r>
              <a:rPr lang="en-US" sz="1000" dirty="0"/>
              <a:t> dan </a:t>
            </a:r>
            <a:r>
              <a:rPr lang="en-US" sz="1000" dirty="0" err="1"/>
              <a:t>Santunan</a:t>
            </a:r>
            <a:r>
              <a:rPr lang="en-US" sz="1000" dirty="0"/>
              <a:t> (100 x @ Rp 150.000)		:		Rp 15.000.000</a:t>
            </a:r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r>
              <a:rPr lang="en-US" sz="1000" dirty="0"/>
              <a:t>Transport </a:t>
            </a:r>
            <a:r>
              <a:rPr lang="en-US" sz="1000" dirty="0" err="1"/>
              <a:t>Penceramah</a:t>
            </a:r>
            <a:r>
              <a:rPr lang="en-US" sz="1000" dirty="0"/>
              <a:t>					:		Rp   1.000.000</a:t>
            </a:r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r>
              <a:rPr lang="en-US" sz="1000" dirty="0"/>
              <a:t>Nasi Box  dan Snack (150 x Rp 30.000)				:		Rp   4.500.000</a:t>
            </a:r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r>
              <a:rPr lang="en-US" sz="1000" dirty="0" err="1"/>
              <a:t>Bingkisan</a:t>
            </a:r>
            <a:r>
              <a:rPr lang="en-US" sz="1000" dirty="0"/>
              <a:t> (2 x Rp 150.000)					:		Rp       300.000</a:t>
            </a:r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r>
              <a:rPr lang="en-US" sz="1000" dirty="0" err="1"/>
              <a:t>Biaya</a:t>
            </a:r>
            <a:r>
              <a:rPr lang="en-US" sz="1000" dirty="0"/>
              <a:t> </a:t>
            </a:r>
            <a:r>
              <a:rPr lang="en-US" sz="1000" dirty="0" err="1"/>
              <a:t>Kesekretariatan</a:t>
            </a:r>
            <a:r>
              <a:rPr lang="en-US" sz="1000" dirty="0"/>
              <a:t>						:		Rp   1.800.000</a:t>
            </a:r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r>
              <a:rPr lang="en-US" sz="1000" dirty="0" err="1"/>
              <a:t>Biaya</a:t>
            </a:r>
            <a:r>
              <a:rPr lang="en-US" sz="1000" dirty="0"/>
              <a:t> </a:t>
            </a:r>
            <a:r>
              <a:rPr lang="en-US" sz="1000" dirty="0" err="1"/>
              <a:t>Tak</a:t>
            </a:r>
            <a:r>
              <a:rPr lang="en-US" sz="1000" dirty="0"/>
              <a:t> </a:t>
            </a:r>
            <a:r>
              <a:rPr lang="en-US" sz="1000" dirty="0" err="1"/>
              <a:t>Terduga</a:t>
            </a:r>
            <a:r>
              <a:rPr lang="en-US" sz="1000" dirty="0"/>
              <a:t>						:		Rp   2.600.000</a:t>
            </a:r>
          </a:p>
          <a:p>
            <a:pPr marL="228600" indent="-228600">
              <a:buAutoNum type="arabicPeriod"/>
            </a:pPr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sz="1000" dirty="0"/>
              <a:t>Total								:		Rp 25.200.000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pPr algn="ctr"/>
            <a:r>
              <a:rPr lang="en-US" sz="1000" dirty="0" err="1"/>
              <a:t>Terbilang</a:t>
            </a:r>
            <a:r>
              <a:rPr lang="en-US" sz="1000" dirty="0"/>
              <a:t>  :  DUA PULUH LIMA JUTA DUA RATUS RIBU RUPIAH</a:t>
            </a:r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pPr marL="228600" indent="-228600">
              <a:buAutoNum type="arabicPeriod"/>
            </a:pPr>
            <a:endParaRPr lang="en-ID" sz="10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876BA5-EB1D-4B98-8B17-B32A19B1524D}"/>
              </a:ext>
            </a:extLst>
          </p:cNvPr>
          <p:cNvCxnSpPr/>
          <p:nvPr/>
        </p:nvCxnSpPr>
        <p:spPr>
          <a:xfrm>
            <a:off x="589936" y="5257801"/>
            <a:ext cx="53389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E03507E-23F5-4061-84F5-081F78E6C3E8}"/>
              </a:ext>
            </a:extLst>
          </p:cNvPr>
          <p:cNvSpPr txBox="1"/>
          <p:nvPr/>
        </p:nvSpPr>
        <p:spPr>
          <a:xfrm>
            <a:off x="5085397" y="6772791"/>
            <a:ext cx="1028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Bendahara</a:t>
            </a:r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u="sng" dirty="0"/>
              <a:t>Tinna Faryta</a:t>
            </a:r>
            <a:endParaRPr lang="en-ID" sz="1000" u="sng" dirty="0"/>
          </a:p>
        </p:txBody>
      </p:sp>
    </p:spTree>
    <p:extLst>
      <p:ext uri="{BB962C8B-B14F-4D97-AF65-F5344CB8AC3E}">
        <p14:creationId xmlns:p14="http://schemas.microsoft.com/office/powerpoint/2010/main" val="1706796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959763C3-58B8-4CBC-8ED3-762BF07BC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8C26F3-37D9-485F-9DE0-0B25D66A0821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90DC185-3D01-486F-A0CD-505098EB7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4624EB05-58DD-4EC4-8BF6-EDB01076D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Text Box 4">
              <a:extLst>
                <a:ext uri="{FF2B5EF4-FFF2-40B4-BE49-F238E27FC236}">
                  <a16:creationId xmlns:a16="http://schemas.microsoft.com/office/drawing/2014/main" id="{E2E8A50C-F405-4AAD-83DF-CA6A253FB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5">
              <a:extLst>
                <a:ext uri="{FF2B5EF4-FFF2-40B4-BE49-F238E27FC236}">
                  <a16:creationId xmlns:a16="http://schemas.microsoft.com/office/drawing/2014/main" id="{9C35F349-EA6B-4102-8AF3-21ABA03D0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AutoShape 6">
              <a:extLst>
                <a:ext uri="{FF2B5EF4-FFF2-40B4-BE49-F238E27FC236}">
                  <a16:creationId xmlns:a16="http://schemas.microsoft.com/office/drawing/2014/main" id="{192699CA-0FBB-4CED-9E07-4EA2F24D7B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sp>
        <p:nvSpPr>
          <p:cNvPr id="19" name="Rectangle 11">
            <a:extLst>
              <a:ext uri="{FF2B5EF4-FFF2-40B4-BE49-F238E27FC236}">
                <a16:creationId xmlns:a16="http://schemas.microsoft.com/office/drawing/2014/main" id="{7FFAB033-2E1A-474A-8499-D16697B3F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4572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CC0026-6841-418F-88EF-2425B55F8274}"/>
              </a:ext>
            </a:extLst>
          </p:cNvPr>
          <p:cNvSpPr txBox="1"/>
          <p:nvPr/>
        </p:nvSpPr>
        <p:spPr>
          <a:xfrm>
            <a:off x="1596378" y="1509127"/>
            <a:ext cx="4003369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Susunan</a:t>
            </a:r>
            <a:r>
              <a:rPr lang="en-US" sz="1400" b="1" dirty="0"/>
              <a:t> </a:t>
            </a:r>
            <a:r>
              <a:rPr lang="en-US" sz="1400" b="1" dirty="0" err="1"/>
              <a:t>Panitia</a:t>
            </a:r>
            <a:endParaRPr lang="en-US" sz="1400" b="1" dirty="0"/>
          </a:p>
          <a:p>
            <a:pPr algn="ctr"/>
            <a:endParaRPr lang="en-US" sz="1400" b="1" dirty="0"/>
          </a:p>
          <a:p>
            <a:endParaRPr lang="en-US" sz="1000" dirty="0"/>
          </a:p>
          <a:p>
            <a:r>
              <a:rPr lang="en-ID" sz="1000" dirty="0" err="1"/>
              <a:t>Pelindung</a:t>
            </a:r>
            <a:r>
              <a:rPr lang="en-ID" sz="1000" dirty="0"/>
              <a:t>		:	</a:t>
            </a:r>
            <a:r>
              <a:rPr lang="en-ID" sz="1000" dirty="0" err="1"/>
              <a:t>Bpk</a:t>
            </a:r>
            <a:r>
              <a:rPr lang="en-ID" sz="1000" dirty="0"/>
              <a:t>. M. Yazid, SE (</a:t>
            </a:r>
            <a:r>
              <a:rPr lang="en-ID" sz="1000" dirty="0" err="1"/>
              <a:t>Ketua</a:t>
            </a:r>
            <a:r>
              <a:rPr lang="en-ID" sz="1000" dirty="0"/>
              <a:t> RW:002)</a:t>
            </a:r>
          </a:p>
          <a:p>
            <a:r>
              <a:rPr lang="en-ID" sz="1000" dirty="0"/>
              <a:t>				</a:t>
            </a:r>
            <a:r>
              <a:rPr lang="en-ID" sz="1000" dirty="0" err="1"/>
              <a:t>Bpk</a:t>
            </a:r>
            <a:r>
              <a:rPr lang="en-ID" sz="1000" dirty="0"/>
              <a:t>. Muhammad Nur  (</a:t>
            </a:r>
            <a:r>
              <a:rPr lang="en-ID" sz="1000" dirty="0" err="1"/>
              <a:t>Ketua</a:t>
            </a:r>
            <a:r>
              <a:rPr lang="en-ID" sz="1000" dirty="0"/>
              <a:t> RT:002)</a:t>
            </a:r>
          </a:p>
          <a:p>
            <a:endParaRPr lang="en-ID" sz="1000" dirty="0"/>
          </a:p>
          <a:p>
            <a:r>
              <a:rPr lang="en-ID" sz="1000" dirty="0" err="1"/>
              <a:t>Penasehat</a:t>
            </a:r>
            <a:r>
              <a:rPr lang="en-ID" sz="1000" dirty="0"/>
              <a:t>		:	</a:t>
            </a:r>
            <a:r>
              <a:rPr lang="en-ID" sz="1000" dirty="0" err="1"/>
              <a:t>Bpk</a:t>
            </a:r>
            <a:r>
              <a:rPr lang="en-ID" sz="1000" dirty="0"/>
              <a:t>. </a:t>
            </a:r>
            <a:r>
              <a:rPr lang="en-ID" sz="1000" dirty="0" err="1"/>
              <a:t>Udin</a:t>
            </a:r>
            <a:r>
              <a:rPr lang="en-ID" sz="1000" dirty="0"/>
              <a:t>, </a:t>
            </a:r>
            <a:r>
              <a:rPr lang="en-ID" sz="1000" dirty="0" err="1"/>
              <a:t>SPd</a:t>
            </a:r>
            <a:r>
              <a:rPr lang="en-ID" sz="1000" dirty="0"/>
              <a:t>.</a:t>
            </a:r>
          </a:p>
          <a:p>
            <a:endParaRPr lang="en-ID" sz="1000" dirty="0"/>
          </a:p>
          <a:p>
            <a:r>
              <a:rPr lang="en-ID" sz="1000" dirty="0" err="1"/>
              <a:t>Ketua</a:t>
            </a:r>
            <a:r>
              <a:rPr lang="en-ID" sz="1000" dirty="0"/>
              <a:t> Yayasan		:	</a:t>
            </a:r>
            <a:r>
              <a:rPr lang="en-ID" sz="1000" dirty="0" err="1"/>
              <a:t>Bpk</a:t>
            </a:r>
            <a:r>
              <a:rPr lang="en-ID" sz="1000" dirty="0"/>
              <a:t>. </a:t>
            </a:r>
            <a:r>
              <a:rPr lang="en-ID" sz="1000" dirty="0" err="1"/>
              <a:t>Turisman</a:t>
            </a:r>
            <a:endParaRPr lang="en-ID" sz="1000" dirty="0"/>
          </a:p>
          <a:p>
            <a:r>
              <a:rPr lang="en-ID" sz="1000" dirty="0" err="1"/>
              <a:t>Sekretaris</a:t>
            </a:r>
            <a:r>
              <a:rPr lang="en-ID" sz="1000" dirty="0"/>
              <a:t> Yayasan	:	</a:t>
            </a:r>
            <a:r>
              <a:rPr lang="en-ID" sz="1000" dirty="0" err="1"/>
              <a:t>Bpk</a:t>
            </a:r>
            <a:r>
              <a:rPr lang="en-ID" sz="1000" dirty="0"/>
              <a:t>. </a:t>
            </a:r>
            <a:r>
              <a:rPr lang="en-ID" sz="1000" dirty="0" err="1"/>
              <a:t>Saepul</a:t>
            </a:r>
            <a:r>
              <a:rPr lang="en-ID" sz="1000" dirty="0"/>
              <a:t> </a:t>
            </a:r>
            <a:r>
              <a:rPr lang="en-ID" sz="1000" dirty="0" err="1"/>
              <a:t>Rohman</a:t>
            </a:r>
            <a:endParaRPr lang="en-ID" sz="1000" dirty="0"/>
          </a:p>
          <a:p>
            <a:endParaRPr lang="en-ID" sz="1000" dirty="0"/>
          </a:p>
          <a:p>
            <a:r>
              <a:rPr lang="en-ID" sz="1000" dirty="0" err="1"/>
              <a:t>Ketua</a:t>
            </a:r>
            <a:r>
              <a:rPr lang="en-ID" sz="1000" dirty="0"/>
              <a:t> </a:t>
            </a:r>
            <a:r>
              <a:rPr lang="en-ID" sz="1000" dirty="0" err="1"/>
              <a:t>Panitia</a:t>
            </a:r>
            <a:r>
              <a:rPr lang="en-ID" sz="1000" dirty="0"/>
              <a:t>		:	</a:t>
            </a:r>
            <a:r>
              <a:rPr lang="en-ID" sz="1000" dirty="0" err="1"/>
              <a:t>Triyanto</a:t>
            </a:r>
            <a:endParaRPr lang="en-ID" sz="1000" dirty="0"/>
          </a:p>
          <a:p>
            <a:r>
              <a:rPr lang="en-ID" sz="1000" dirty="0" err="1"/>
              <a:t>Sekretaris</a:t>
            </a:r>
            <a:r>
              <a:rPr lang="en-ID" sz="1000" dirty="0"/>
              <a:t>		:	</a:t>
            </a:r>
            <a:r>
              <a:rPr lang="en-ID" sz="1000" dirty="0" err="1"/>
              <a:t>Agus</a:t>
            </a:r>
            <a:r>
              <a:rPr lang="en-ID" sz="1000" dirty="0"/>
              <a:t> Salim</a:t>
            </a:r>
          </a:p>
          <a:p>
            <a:r>
              <a:rPr lang="en-ID" sz="1000" dirty="0" err="1"/>
              <a:t>Bendahara</a:t>
            </a:r>
            <a:r>
              <a:rPr lang="en-ID" sz="1000" dirty="0"/>
              <a:t> I		:	Tinna Faryta</a:t>
            </a:r>
          </a:p>
          <a:p>
            <a:r>
              <a:rPr lang="en-ID" sz="1000" dirty="0" err="1"/>
              <a:t>Bendahara</a:t>
            </a:r>
            <a:r>
              <a:rPr lang="en-ID" sz="1000" dirty="0"/>
              <a:t> II		:	</a:t>
            </a:r>
            <a:r>
              <a:rPr lang="en-ID" sz="1000" dirty="0" err="1"/>
              <a:t>Hesty</a:t>
            </a:r>
            <a:r>
              <a:rPr lang="en-ID" sz="1000" dirty="0"/>
              <a:t> </a:t>
            </a:r>
            <a:r>
              <a:rPr lang="en-ID" sz="1000" dirty="0" err="1"/>
              <a:t>Permatasari</a:t>
            </a:r>
            <a:endParaRPr lang="en-ID" sz="1000" dirty="0"/>
          </a:p>
          <a:p>
            <a:endParaRPr lang="en-ID" sz="1000" dirty="0"/>
          </a:p>
          <a:p>
            <a:r>
              <a:rPr lang="en-ID" sz="1000" dirty="0"/>
              <a:t>Tim Humas		:	Ibu </a:t>
            </a:r>
            <a:r>
              <a:rPr lang="en-ID" sz="1000" dirty="0" err="1"/>
              <a:t>Ulfiah</a:t>
            </a:r>
            <a:r>
              <a:rPr lang="en-ID" sz="1000" dirty="0"/>
              <a:t> (Bu </a:t>
            </a:r>
            <a:r>
              <a:rPr lang="en-ID" sz="1000" dirty="0" err="1"/>
              <a:t>Uul</a:t>
            </a:r>
            <a:r>
              <a:rPr lang="en-ID" sz="1000" dirty="0"/>
              <a:t>)</a:t>
            </a:r>
          </a:p>
          <a:p>
            <a:r>
              <a:rPr lang="en-ID" sz="1000" dirty="0"/>
              <a:t>				</a:t>
            </a:r>
            <a:r>
              <a:rPr lang="en-ID" sz="1000" dirty="0" err="1"/>
              <a:t>Aulia</a:t>
            </a:r>
            <a:r>
              <a:rPr lang="en-ID" sz="1000" dirty="0"/>
              <a:t> </a:t>
            </a:r>
            <a:r>
              <a:rPr lang="en-ID" sz="1000" dirty="0" err="1"/>
              <a:t>Rahmah</a:t>
            </a:r>
            <a:endParaRPr lang="en-ID" sz="1000" dirty="0"/>
          </a:p>
          <a:p>
            <a:r>
              <a:rPr lang="en-ID" sz="1000" dirty="0"/>
              <a:t>				Lulu Nabila</a:t>
            </a:r>
          </a:p>
          <a:p>
            <a:r>
              <a:rPr lang="en-ID" sz="1000" dirty="0"/>
              <a:t>				</a:t>
            </a:r>
            <a:r>
              <a:rPr lang="en-ID" sz="1000" dirty="0" err="1"/>
              <a:t>Sofiyatul</a:t>
            </a:r>
            <a:r>
              <a:rPr lang="en-ID" sz="1000" dirty="0"/>
              <a:t> </a:t>
            </a:r>
            <a:r>
              <a:rPr lang="en-ID" sz="1000" dirty="0" err="1"/>
              <a:t>Ahdawiyah</a:t>
            </a:r>
            <a:r>
              <a:rPr lang="en-ID" sz="1000" dirty="0"/>
              <a:t>		</a:t>
            </a:r>
          </a:p>
          <a:p>
            <a:r>
              <a:rPr lang="en-ID" sz="1000" dirty="0"/>
              <a:t>				Riri </a:t>
            </a:r>
            <a:r>
              <a:rPr lang="en-ID" sz="1000" dirty="0" err="1"/>
              <a:t>Khoiriyah</a:t>
            </a:r>
            <a:endParaRPr lang="en-ID" sz="1000" dirty="0"/>
          </a:p>
          <a:p>
            <a:r>
              <a:rPr lang="en-ID" sz="1000" dirty="0"/>
              <a:t>				</a:t>
            </a:r>
          </a:p>
          <a:p>
            <a:r>
              <a:rPr lang="en-ID" sz="1000" dirty="0"/>
              <a:t>Tim Acara		:	</a:t>
            </a:r>
            <a:r>
              <a:rPr lang="en-ID" sz="1000" dirty="0" err="1"/>
              <a:t>Rahmadhita</a:t>
            </a:r>
            <a:r>
              <a:rPr lang="en-ID" sz="1000" dirty="0"/>
              <a:t> </a:t>
            </a:r>
            <a:r>
              <a:rPr lang="en-ID" sz="1000" dirty="0" err="1"/>
              <a:t>Azzahra</a:t>
            </a:r>
            <a:endParaRPr lang="en-ID" sz="1000" dirty="0"/>
          </a:p>
          <a:p>
            <a:r>
              <a:rPr lang="en-ID" sz="1000" dirty="0"/>
              <a:t>				Rizal Malik </a:t>
            </a:r>
            <a:r>
              <a:rPr lang="en-ID" sz="1000" dirty="0" err="1"/>
              <a:t>Ardani</a:t>
            </a:r>
            <a:endParaRPr lang="en-ID" sz="1000" dirty="0"/>
          </a:p>
          <a:p>
            <a:endParaRPr lang="en-ID" sz="1000" dirty="0"/>
          </a:p>
          <a:p>
            <a:r>
              <a:rPr lang="en-ID" sz="1000" dirty="0" err="1"/>
              <a:t>Peralatan</a:t>
            </a:r>
            <a:r>
              <a:rPr lang="en-ID" sz="1000" dirty="0"/>
              <a:t>		:	</a:t>
            </a:r>
            <a:r>
              <a:rPr lang="en-ID" sz="1000" dirty="0" err="1"/>
              <a:t>Sugiyarto</a:t>
            </a:r>
            <a:endParaRPr lang="en-ID" sz="1000" dirty="0"/>
          </a:p>
          <a:p>
            <a:r>
              <a:rPr lang="en-ID" sz="1000" dirty="0"/>
              <a:t>				</a:t>
            </a:r>
          </a:p>
          <a:p>
            <a:r>
              <a:rPr lang="en-ID" sz="1000" dirty="0" err="1"/>
              <a:t>Dokumentasi</a:t>
            </a:r>
            <a:r>
              <a:rPr lang="en-ID" sz="1000" dirty="0"/>
              <a:t>		:	Yusuf </a:t>
            </a:r>
            <a:r>
              <a:rPr lang="en-ID" sz="1000" dirty="0" err="1"/>
              <a:t>Arrahman</a:t>
            </a:r>
            <a:endParaRPr lang="en-ID" sz="1000" dirty="0"/>
          </a:p>
          <a:p>
            <a:endParaRPr lang="en-ID" sz="1000" dirty="0"/>
          </a:p>
          <a:p>
            <a:r>
              <a:rPr lang="en-ID" sz="1000" dirty="0" err="1"/>
              <a:t>Konsumsi</a:t>
            </a:r>
            <a:r>
              <a:rPr lang="en-ID" sz="1000" dirty="0"/>
              <a:t>		:	</a:t>
            </a:r>
            <a:r>
              <a:rPr lang="en-ID" sz="1000" dirty="0" err="1"/>
              <a:t>Endah</a:t>
            </a:r>
            <a:r>
              <a:rPr lang="en-ID" sz="1000" dirty="0"/>
              <a:t> </a:t>
            </a:r>
            <a:r>
              <a:rPr lang="en-ID" sz="1000" dirty="0" err="1"/>
              <a:t>Maliwarna</a:t>
            </a:r>
            <a:endParaRPr lang="en-ID" sz="1000" dirty="0"/>
          </a:p>
          <a:p>
            <a:r>
              <a:rPr lang="en-ID" sz="1000" dirty="0"/>
              <a:t>				Siti </a:t>
            </a:r>
            <a:r>
              <a:rPr lang="en-ID" sz="1000" dirty="0" err="1"/>
              <a:t>Romlah</a:t>
            </a:r>
            <a:endParaRPr lang="en-ID" sz="1000" dirty="0"/>
          </a:p>
          <a:p>
            <a:r>
              <a:rPr lang="en-ID" sz="1000" dirty="0"/>
              <a:t>				</a:t>
            </a:r>
            <a:r>
              <a:rPr lang="en-ID" sz="1000" dirty="0" err="1"/>
              <a:t>Tariasih</a:t>
            </a:r>
            <a:endParaRPr lang="en-ID" sz="1000" dirty="0"/>
          </a:p>
          <a:p>
            <a:r>
              <a:rPr lang="en-ID" sz="1000" dirty="0"/>
              <a:t>				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27EEFB-EE71-4A12-967C-A82358A57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4FE6EE8-DFDF-47CD-8D7A-D99533CD9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88029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959763C3-58B8-4CBC-8ED3-762BF07BC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8C26F3-37D9-485F-9DE0-0B25D66A0821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90DC185-3D01-486F-A0CD-505098EB7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4624EB05-58DD-4EC4-8BF6-EDB01076D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Text Box 4">
              <a:extLst>
                <a:ext uri="{FF2B5EF4-FFF2-40B4-BE49-F238E27FC236}">
                  <a16:creationId xmlns:a16="http://schemas.microsoft.com/office/drawing/2014/main" id="{E2E8A50C-F405-4AAD-83DF-CA6A253FB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5">
              <a:extLst>
                <a:ext uri="{FF2B5EF4-FFF2-40B4-BE49-F238E27FC236}">
                  <a16:creationId xmlns:a16="http://schemas.microsoft.com/office/drawing/2014/main" id="{9C35F349-EA6B-4102-8AF3-21ABA03D0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AutoShape 6">
              <a:extLst>
                <a:ext uri="{FF2B5EF4-FFF2-40B4-BE49-F238E27FC236}">
                  <a16:creationId xmlns:a16="http://schemas.microsoft.com/office/drawing/2014/main" id="{192699CA-0FBB-4CED-9E07-4EA2F24D7B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sp>
        <p:nvSpPr>
          <p:cNvPr id="19" name="Rectangle 11">
            <a:extLst>
              <a:ext uri="{FF2B5EF4-FFF2-40B4-BE49-F238E27FC236}">
                <a16:creationId xmlns:a16="http://schemas.microsoft.com/office/drawing/2014/main" id="{7FFAB033-2E1A-474A-8499-D16697B3F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4572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DB3110-D2C4-4172-9D4A-EBD9622BFB32}"/>
              </a:ext>
            </a:extLst>
          </p:cNvPr>
          <p:cNvSpPr txBox="1"/>
          <p:nvPr/>
        </p:nvSpPr>
        <p:spPr>
          <a:xfrm>
            <a:off x="717550" y="1614493"/>
            <a:ext cx="52895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Penutup</a:t>
            </a:r>
            <a:endParaRPr lang="en-US" sz="1000" b="1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ID" sz="1000" dirty="0" err="1"/>
              <a:t>Demikian</a:t>
            </a:r>
            <a:r>
              <a:rPr lang="en-ID" sz="1000" dirty="0"/>
              <a:t> Proposal </a:t>
            </a:r>
            <a:r>
              <a:rPr lang="en-ID" sz="1000" dirty="0" err="1"/>
              <a:t>Permohonan</a:t>
            </a:r>
            <a:r>
              <a:rPr lang="en-ID" sz="1000" dirty="0"/>
              <a:t> </a:t>
            </a:r>
            <a:r>
              <a:rPr lang="en-ID" sz="1000" dirty="0" err="1"/>
              <a:t>Donasi</a:t>
            </a:r>
            <a:r>
              <a:rPr lang="en-ID" sz="1000" dirty="0"/>
              <a:t> </a:t>
            </a:r>
            <a:r>
              <a:rPr lang="en-ID" sz="1000" dirty="0" err="1"/>
              <a:t>Isra</a:t>
            </a:r>
            <a:r>
              <a:rPr lang="en-ID" sz="1000" dirty="0"/>
              <a:t>’ </a:t>
            </a:r>
            <a:r>
              <a:rPr lang="en-ID" sz="1000" dirty="0" err="1"/>
              <a:t>Mi’raj</a:t>
            </a:r>
            <a:r>
              <a:rPr lang="en-ID" sz="1000" dirty="0"/>
              <a:t> </a:t>
            </a:r>
            <a:r>
              <a:rPr lang="en-ID" sz="1000" dirty="0" err="1"/>
              <a:t>ini</a:t>
            </a:r>
            <a:r>
              <a:rPr lang="en-ID" sz="1000" dirty="0"/>
              <a:t> kami </a:t>
            </a:r>
            <a:r>
              <a:rPr lang="en-ID" sz="1000" dirty="0" err="1"/>
              <a:t>rencanakan</a:t>
            </a:r>
            <a:r>
              <a:rPr lang="en-ID" sz="1000" dirty="0"/>
              <a:t>. </a:t>
            </a:r>
            <a:r>
              <a:rPr lang="en-ID" sz="1000" dirty="0" err="1"/>
              <a:t>Semoga</a:t>
            </a:r>
            <a:r>
              <a:rPr lang="en-ID" sz="1000" dirty="0"/>
              <a:t> </a:t>
            </a:r>
            <a:r>
              <a:rPr lang="en-ID" sz="1000" dirty="0" err="1"/>
              <a:t>berkat</a:t>
            </a:r>
            <a:r>
              <a:rPr lang="en-ID" sz="1000" dirty="0"/>
              <a:t> </a:t>
            </a:r>
            <a:r>
              <a:rPr lang="en-ID" sz="1000" dirty="0" err="1"/>
              <a:t>partisipasi</a:t>
            </a:r>
            <a:r>
              <a:rPr lang="en-ID" sz="1000" dirty="0"/>
              <a:t> dan </a:t>
            </a:r>
            <a:r>
              <a:rPr lang="en-ID" sz="1000" dirty="0" err="1"/>
              <a:t>bantuan</a:t>
            </a:r>
            <a:r>
              <a:rPr lang="en-ID" sz="1000" dirty="0"/>
              <a:t> para </a:t>
            </a:r>
            <a:r>
              <a:rPr lang="en-ID" sz="1000" dirty="0" err="1"/>
              <a:t>dermawan</a:t>
            </a:r>
            <a:r>
              <a:rPr lang="en-ID" sz="1000" dirty="0"/>
              <a:t> </a:t>
            </a:r>
            <a:r>
              <a:rPr lang="en-ID" sz="1000" dirty="0" err="1"/>
              <a:t>sekalian</a:t>
            </a:r>
            <a:r>
              <a:rPr lang="en-ID" sz="1000" dirty="0"/>
              <a:t>, </a:t>
            </a:r>
            <a:r>
              <a:rPr lang="en-ID" sz="1000" dirty="0" err="1"/>
              <a:t>kegiatan</a:t>
            </a:r>
            <a:r>
              <a:rPr lang="en-ID" sz="1000" dirty="0"/>
              <a:t> </a:t>
            </a:r>
            <a:r>
              <a:rPr lang="en-ID" sz="1000" dirty="0" err="1"/>
              <a:t>ini</a:t>
            </a:r>
            <a:r>
              <a:rPr lang="en-ID" sz="1000" dirty="0"/>
              <a:t> </a:t>
            </a:r>
            <a:r>
              <a:rPr lang="en-ID" sz="1000" dirty="0" err="1"/>
              <a:t>dapat</a:t>
            </a:r>
            <a:r>
              <a:rPr lang="en-ID" sz="1000" dirty="0"/>
              <a:t> </a:t>
            </a:r>
            <a:r>
              <a:rPr lang="en-ID" sz="1000" dirty="0" err="1"/>
              <a:t>berjalan</a:t>
            </a:r>
            <a:r>
              <a:rPr lang="en-ID" sz="1000" dirty="0"/>
              <a:t> </a:t>
            </a:r>
            <a:r>
              <a:rPr lang="en-ID" sz="1000" dirty="0" err="1"/>
              <a:t>sesuai</a:t>
            </a:r>
            <a:r>
              <a:rPr lang="en-ID" sz="1000" dirty="0"/>
              <a:t> </a:t>
            </a:r>
            <a:r>
              <a:rPr lang="en-ID" sz="1000" dirty="0" err="1"/>
              <a:t>harapan</a:t>
            </a:r>
            <a:r>
              <a:rPr lang="en-ID" sz="1000" dirty="0"/>
              <a:t> </a:t>
            </a:r>
            <a:r>
              <a:rPr lang="en-ID" sz="1000" dirty="0" err="1"/>
              <a:t>serta</a:t>
            </a:r>
            <a:r>
              <a:rPr lang="en-ID" sz="1000" dirty="0"/>
              <a:t> </a:t>
            </a:r>
            <a:r>
              <a:rPr lang="en-ID" sz="1000" dirty="0" err="1"/>
              <a:t>dapat</a:t>
            </a:r>
            <a:r>
              <a:rPr lang="en-ID" sz="1000" dirty="0"/>
              <a:t> </a:t>
            </a:r>
            <a:r>
              <a:rPr lang="en-ID" sz="1000" dirty="0" err="1"/>
              <a:t>memberi</a:t>
            </a:r>
            <a:r>
              <a:rPr lang="en-ID" sz="1000" dirty="0"/>
              <a:t> </a:t>
            </a:r>
            <a:r>
              <a:rPr lang="en-ID" sz="1000" dirty="0" err="1"/>
              <a:t>manfaat</a:t>
            </a:r>
            <a:r>
              <a:rPr lang="en-ID" sz="1000" dirty="0"/>
              <a:t> </a:t>
            </a:r>
            <a:r>
              <a:rPr lang="en-ID" sz="1000" dirty="0" err="1"/>
              <a:t>sebesar-besarnya</a:t>
            </a:r>
            <a:r>
              <a:rPr lang="en-ID" sz="1000" dirty="0"/>
              <a:t> </a:t>
            </a:r>
            <a:r>
              <a:rPr lang="en-ID" sz="1000" dirty="0" err="1"/>
              <a:t>kepada</a:t>
            </a:r>
            <a:r>
              <a:rPr lang="en-ID" sz="1000" dirty="0"/>
              <a:t> </a:t>
            </a:r>
            <a:r>
              <a:rPr lang="en-ID" sz="1000" dirty="0" err="1"/>
              <a:t>anak-anak</a:t>
            </a:r>
            <a:r>
              <a:rPr lang="en-ID" sz="1000" dirty="0"/>
              <a:t> </a:t>
            </a:r>
            <a:r>
              <a:rPr lang="en-ID" sz="1000" dirty="0" err="1"/>
              <a:t>yatim</a:t>
            </a:r>
            <a:r>
              <a:rPr lang="en-ID" sz="1000" dirty="0"/>
              <a:t> </a:t>
            </a:r>
            <a:r>
              <a:rPr lang="en-ID" sz="1000" dirty="0" err="1"/>
              <a:t>dhuafa</a:t>
            </a:r>
            <a:r>
              <a:rPr lang="en-ID" sz="1000" dirty="0"/>
              <a:t> </a:t>
            </a:r>
            <a:r>
              <a:rPr lang="en-ID" sz="1000" dirty="0" err="1"/>
              <a:t>binaaan</a:t>
            </a:r>
            <a:r>
              <a:rPr lang="en-ID" sz="1000" dirty="0"/>
              <a:t> Yayasan </a:t>
            </a:r>
            <a:r>
              <a:rPr lang="en-ID" sz="1000" dirty="0" err="1"/>
              <a:t>Buana</a:t>
            </a:r>
            <a:r>
              <a:rPr lang="en-ID" sz="1000" dirty="0"/>
              <a:t> Kasih Indonesia dan </a:t>
            </a:r>
            <a:r>
              <a:rPr lang="en-ID" sz="1000" dirty="0" err="1"/>
              <a:t>lingkungan</a:t>
            </a:r>
            <a:r>
              <a:rPr lang="en-ID" sz="1000" dirty="0"/>
              <a:t> </a:t>
            </a:r>
            <a:r>
              <a:rPr lang="en-ID" sz="1000" dirty="0" err="1"/>
              <a:t>sekitarnya</a:t>
            </a:r>
            <a:r>
              <a:rPr lang="en-ID" sz="1000" dirty="0"/>
              <a:t>. </a:t>
            </a:r>
            <a:r>
              <a:rPr lang="en-ID" sz="1000" dirty="0" err="1"/>
              <a:t>Aamiin</a:t>
            </a:r>
            <a:r>
              <a:rPr lang="en-ID" sz="1000" dirty="0"/>
              <a:t>.</a:t>
            </a:r>
          </a:p>
          <a:p>
            <a:endParaRPr lang="en-ID" sz="1000" dirty="0"/>
          </a:p>
          <a:p>
            <a:endParaRPr lang="en-ID" sz="1000" dirty="0"/>
          </a:p>
          <a:p>
            <a:endParaRPr lang="en-ID" sz="1000" dirty="0"/>
          </a:p>
          <a:p>
            <a:endParaRPr lang="en-ID" sz="1000" dirty="0"/>
          </a:p>
          <a:p>
            <a:endParaRPr lang="en-ID" sz="1000" dirty="0"/>
          </a:p>
          <a:p>
            <a:pPr algn="ctr"/>
            <a:r>
              <a:rPr lang="en-ID" sz="1000" b="1" dirty="0" err="1"/>
              <a:t>Hormat</a:t>
            </a:r>
            <a:r>
              <a:rPr lang="en-ID" sz="1000" b="1" dirty="0"/>
              <a:t> Kami</a:t>
            </a:r>
            <a:endParaRPr lang="en-US" sz="1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83A3AB-17D4-430B-A459-7088F05A4E5E}"/>
              </a:ext>
            </a:extLst>
          </p:cNvPr>
          <p:cNvSpPr txBox="1"/>
          <p:nvPr/>
        </p:nvSpPr>
        <p:spPr>
          <a:xfrm>
            <a:off x="971550" y="4204847"/>
            <a:ext cx="1028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Ketua</a:t>
            </a:r>
            <a:r>
              <a:rPr lang="en-US" sz="1000" dirty="0"/>
              <a:t> </a:t>
            </a:r>
            <a:r>
              <a:rPr lang="en-US" sz="1000" dirty="0" err="1"/>
              <a:t>Panitia</a:t>
            </a:r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u="sng" dirty="0" err="1"/>
              <a:t>Triyanto</a:t>
            </a:r>
            <a:endParaRPr lang="en-ID" sz="1000" u="sng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39D10D-447A-4B4F-852B-86F50B6A16E8}"/>
              </a:ext>
            </a:extLst>
          </p:cNvPr>
          <p:cNvSpPr txBox="1"/>
          <p:nvPr/>
        </p:nvSpPr>
        <p:spPr>
          <a:xfrm>
            <a:off x="4629150" y="4204847"/>
            <a:ext cx="1028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Sekretaris</a:t>
            </a:r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u="sng" dirty="0" err="1"/>
              <a:t>Agus</a:t>
            </a:r>
            <a:r>
              <a:rPr lang="en-US" sz="1000" u="sng" dirty="0"/>
              <a:t> Salim</a:t>
            </a:r>
            <a:endParaRPr lang="en-ID" sz="1000" u="sng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C01697-6BD7-4714-BCA4-0C3D0C851EFA}"/>
              </a:ext>
            </a:extLst>
          </p:cNvPr>
          <p:cNvSpPr txBox="1"/>
          <p:nvPr/>
        </p:nvSpPr>
        <p:spPr>
          <a:xfrm>
            <a:off x="4699000" y="5983184"/>
            <a:ext cx="10287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Ketua</a:t>
            </a:r>
            <a:r>
              <a:rPr lang="en-US" sz="1000" dirty="0"/>
              <a:t> RW: 002</a:t>
            </a:r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u="sng" dirty="0"/>
              <a:t>M. Yazid, SE</a:t>
            </a:r>
            <a:endParaRPr lang="en-ID" sz="1000" u="sng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F548F2-7B2F-4F0F-9342-CBCD7DB5CC08}"/>
              </a:ext>
            </a:extLst>
          </p:cNvPr>
          <p:cNvSpPr txBox="1"/>
          <p:nvPr/>
        </p:nvSpPr>
        <p:spPr>
          <a:xfrm>
            <a:off x="2932113" y="5393007"/>
            <a:ext cx="10287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/>
              <a:t>Mengetahui</a:t>
            </a:r>
            <a:endParaRPr lang="en-ID" sz="10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0EE541-5C02-41B0-BEC7-33BA1F5C5E38}"/>
              </a:ext>
            </a:extLst>
          </p:cNvPr>
          <p:cNvSpPr txBox="1"/>
          <p:nvPr/>
        </p:nvSpPr>
        <p:spPr>
          <a:xfrm>
            <a:off x="1074738" y="5983184"/>
            <a:ext cx="10287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Ketua</a:t>
            </a:r>
            <a:r>
              <a:rPr lang="en-US" sz="1000" dirty="0"/>
              <a:t> Yayasan</a:t>
            </a:r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u="sng" dirty="0" err="1"/>
              <a:t>Turisman</a:t>
            </a:r>
            <a:endParaRPr lang="en-ID" sz="1000" u="sng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9EB42B2-4F59-426D-A1B8-5A599907517D}"/>
              </a:ext>
            </a:extLst>
          </p:cNvPr>
          <p:cNvSpPr txBox="1"/>
          <p:nvPr/>
        </p:nvSpPr>
        <p:spPr>
          <a:xfrm>
            <a:off x="2827818" y="5983184"/>
            <a:ext cx="123729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Ketua</a:t>
            </a:r>
            <a:r>
              <a:rPr lang="en-US" sz="1000" dirty="0"/>
              <a:t> RT: 002</a:t>
            </a:r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endParaRPr lang="en-ID" sz="1000" u="sng" dirty="0"/>
          </a:p>
          <a:p>
            <a:pPr algn="ctr"/>
            <a:r>
              <a:rPr lang="en-ID" sz="1000" u="sng" dirty="0"/>
              <a:t>Muhammad Nur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80854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959763C3-58B8-4CBC-8ED3-762BF07BC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8C26F3-37D9-485F-9DE0-0B25D66A0821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90DC185-3D01-486F-A0CD-505098EB7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4624EB05-58DD-4EC4-8BF6-EDB01076D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Text Box 4">
              <a:extLst>
                <a:ext uri="{FF2B5EF4-FFF2-40B4-BE49-F238E27FC236}">
                  <a16:creationId xmlns:a16="http://schemas.microsoft.com/office/drawing/2014/main" id="{E2E8A50C-F405-4AAD-83DF-CA6A253FB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5">
              <a:extLst>
                <a:ext uri="{FF2B5EF4-FFF2-40B4-BE49-F238E27FC236}">
                  <a16:creationId xmlns:a16="http://schemas.microsoft.com/office/drawing/2014/main" id="{9C35F349-EA6B-4102-8AF3-21ABA03D0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AutoShape 6">
              <a:extLst>
                <a:ext uri="{FF2B5EF4-FFF2-40B4-BE49-F238E27FC236}">
                  <a16:creationId xmlns:a16="http://schemas.microsoft.com/office/drawing/2014/main" id="{192699CA-0FBB-4CED-9E07-4EA2F24D7B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sp>
        <p:nvSpPr>
          <p:cNvPr id="19" name="Rectangle 11">
            <a:extLst>
              <a:ext uri="{FF2B5EF4-FFF2-40B4-BE49-F238E27FC236}">
                <a16:creationId xmlns:a16="http://schemas.microsoft.com/office/drawing/2014/main" id="{7FFAB033-2E1A-474A-8499-D16697B3F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4572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CC0026-6841-418F-88EF-2425B55F8274}"/>
              </a:ext>
            </a:extLst>
          </p:cNvPr>
          <p:cNvSpPr txBox="1"/>
          <p:nvPr/>
        </p:nvSpPr>
        <p:spPr>
          <a:xfrm>
            <a:off x="2265501" y="1362076"/>
            <a:ext cx="2462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1400" b="1" dirty="0" err="1"/>
              <a:t>Dokumentasi</a:t>
            </a:r>
            <a:r>
              <a:rPr lang="en-US" sz="1400" b="1" dirty="0"/>
              <a:t> </a:t>
            </a:r>
            <a:r>
              <a:rPr lang="en-US" sz="1400" b="1" dirty="0" err="1"/>
              <a:t>Kegiatan</a:t>
            </a:r>
            <a:r>
              <a:rPr lang="en-US" sz="1400" b="1" dirty="0"/>
              <a:t> YABUKI</a:t>
            </a:r>
            <a:r>
              <a:rPr lang="en-ID" sz="1000" dirty="0"/>
              <a:t>	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27EEFB-EE71-4A12-967C-A82358A57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4FE6EE8-DFDF-47CD-8D7A-D99533CD9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E56FF0-EABE-48D2-A706-3E7A19331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962" y="1818473"/>
            <a:ext cx="2727008" cy="22269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2FE1C-3283-4790-859B-79A838821D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46" y="1846717"/>
            <a:ext cx="2734841" cy="20448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75575D-B0DB-4C2D-9134-4D06902FFD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449" y="4183898"/>
            <a:ext cx="2727009" cy="23411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2D253D-BDAA-40A5-9EF8-3C3F9F0D63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9961" y="4193432"/>
            <a:ext cx="2727009" cy="233161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6C94D36-7D9F-4785-B806-375CC4FDA0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449" y="6827825"/>
            <a:ext cx="2727009" cy="218244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0E85173-9AB2-4C72-BE24-C4E0B6B798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69961" y="6827825"/>
            <a:ext cx="2727009" cy="142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295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959763C3-58B8-4CBC-8ED3-762BF07BC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8C26F3-37D9-485F-9DE0-0B25D66A0821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90DC185-3D01-486F-A0CD-505098EB77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4624EB05-58DD-4EC4-8BF6-EDB01076D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Text Box 4">
              <a:extLst>
                <a:ext uri="{FF2B5EF4-FFF2-40B4-BE49-F238E27FC236}">
                  <a16:creationId xmlns:a16="http://schemas.microsoft.com/office/drawing/2014/main" id="{E2E8A50C-F405-4AAD-83DF-CA6A253FB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5">
              <a:extLst>
                <a:ext uri="{FF2B5EF4-FFF2-40B4-BE49-F238E27FC236}">
                  <a16:creationId xmlns:a16="http://schemas.microsoft.com/office/drawing/2014/main" id="{9C35F349-EA6B-4102-8AF3-21ABA03D0A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AutoShape 6">
              <a:extLst>
                <a:ext uri="{FF2B5EF4-FFF2-40B4-BE49-F238E27FC236}">
                  <a16:creationId xmlns:a16="http://schemas.microsoft.com/office/drawing/2014/main" id="{192699CA-0FBB-4CED-9E07-4EA2F24D7BC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sp>
        <p:nvSpPr>
          <p:cNvPr id="19" name="Rectangle 11">
            <a:extLst>
              <a:ext uri="{FF2B5EF4-FFF2-40B4-BE49-F238E27FC236}">
                <a16:creationId xmlns:a16="http://schemas.microsoft.com/office/drawing/2014/main" id="{7FFAB033-2E1A-474A-8499-D16697B3F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4643" y="4572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CC0026-6841-418F-88EF-2425B55F8274}"/>
              </a:ext>
            </a:extLst>
          </p:cNvPr>
          <p:cNvSpPr txBox="1"/>
          <p:nvPr/>
        </p:nvSpPr>
        <p:spPr>
          <a:xfrm>
            <a:off x="1128510" y="1352940"/>
            <a:ext cx="4591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Daftar Nama </a:t>
            </a:r>
            <a:r>
              <a:rPr lang="en-US" sz="1400" b="1" dirty="0" err="1"/>
              <a:t>Warga</a:t>
            </a:r>
            <a:r>
              <a:rPr lang="en-US" sz="1400" b="1" dirty="0"/>
              <a:t> </a:t>
            </a:r>
            <a:r>
              <a:rPr lang="en-US" sz="1400" b="1" dirty="0" err="1"/>
              <a:t>Binaan</a:t>
            </a:r>
            <a:r>
              <a:rPr lang="en-US" sz="1400" b="1" dirty="0"/>
              <a:t> Yayasan </a:t>
            </a:r>
            <a:r>
              <a:rPr lang="en-US" sz="1400" b="1" dirty="0" err="1"/>
              <a:t>Buana</a:t>
            </a:r>
            <a:r>
              <a:rPr lang="en-US" sz="1400" b="1" dirty="0"/>
              <a:t> Kasih Indonesia </a:t>
            </a:r>
          </a:p>
          <a:p>
            <a:pPr algn="ctr"/>
            <a:r>
              <a:rPr lang="en-US" sz="1400" b="1" dirty="0" err="1"/>
              <a:t>tahun</a:t>
            </a:r>
            <a:r>
              <a:rPr lang="en-US" sz="1400" b="1" dirty="0"/>
              <a:t> 2022</a:t>
            </a:r>
            <a:r>
              <a:rPr lang="en-ID" sz="1000" dirty="0"/>
              <a:t>	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27EEFB-EE71-4A12-967C-A82358A57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4FE6EE8-DFDF-47CD-8D7A-D99533CD9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D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A23439A-0178-4158-94D5-3C2D43313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209451"/>
              </p:ext>
            </p:extLst>
          </p:nvPr>
        </p:nvGraphicFramePr>
        <p:xfrm>
          <a:off x="758192" y="1876160"/>
          <a:ext cx="5332090" cy="68730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1919">
                  <a:extLst>
                    <a:ext uri="{9D8B030D-6E8A-4147-A177-3AD203B41FA5}">
                      <a16:colId xmlns:a16="http://schemas.microsoft.com/office/drawing/2014/main" val="3087290327"/>
                    </a:ext>
                  </a:extLst>
                </a:gridCol>
                <a:gridCol w="1340169">
                  <a:extLst>
                    <a:ext uri="{9D8B030D-6E8A-4147-A177-3AD203B41FA5}">
                      <a16:colId xmlns:a16="http://schemas.microsoft.com/office/drawing/2014/main" val="100577322"/>
                    </a:ext>
                  </a:extLst>
                </a:gridCol>
                <a:gridCol w="1097482">
                  <a:extLst>
                    <a:ext uri="{9D8B030D-6E8A-4147-A177-3AD203B41FA5}">
                      <a16:colId xmlns:a16="http://schemas.microsoft.com/office/drawing/2014/main" val="2814510516"/>
                    </a:ext>
                  </a:extLst>
                </a:gridCol>
                <a:gridCol w="1882669">
                  <a:extLst>
                    <a:ext uri="{9D8B030D-6E8A-4147-A177-3AD203B41FA5}">
                      <a16:colId xmlns:a16="http://schemas.microsoft.com/office/drawing/2014/main" val="3366672026"/>
                    </a:ext>
                  </a:extLst>
                </a:gridCol>
                <a:gridCol w="669851">
                  <a:extLst>
                    <a:ext uri="{9D8B030D-6E8A-4147-A177-3AD203B41FA5}">
                      <a16:colId xmlns:a16="http://schemas.microsoft.com/office/drawing/2014/main" val="3433136571"/>
                    </a:ext>
                  </a:extLst>
                </a:gridCol>
              </a:tblGrid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NAMA LKS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TEMPAT TANGGAL LAHIR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ALAMAT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KETERANGAN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998249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Syafira Fauziah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26/1/2010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001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962044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Naila Tulrahmah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24/11/2010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001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316144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Rizki Legawa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19/7/2005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819921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Zarkasih 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Jakarta, 13/1/2010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5033929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Azzahra Fadhilah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27/6/2005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419882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Nopal Firdaus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21/4/2013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504600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Alfiani Salsabila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9/8/2005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400016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M. Zam - Zam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22/10/2010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RT 004 RW 002 </a:t>
                      </a:r>
                      <a:r>
                        <a:rPr lang="en-US" sz="80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387659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Firmansyah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19/5/2005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51306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Rasya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8 /3/2007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121842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Azhra Nur Rahmi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23/2/2012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004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72018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Afaf Aufa Arafi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6/5/2008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9043660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Lalita Ramadhani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3/8/2010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69776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Fadhilah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14/2/2007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509961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Yana Aulia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1/7/2012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88705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Mary Susains Srikandi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Banjnegara,30/4/2010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398280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Amelia Putri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Jakarta, 6/8/2008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73906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Fahri Andi Kurniawan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5/8/2007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297282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19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Saman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25/12/2006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001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540493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Andri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18/12/2002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001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44050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Zahra Umayroh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3/1/2007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 Piatu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2369709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Noval Attalah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4/5/2002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349610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Ibnu Badawi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8/3/2007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519074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M. Rizki Ramadhan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15/9/2008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78457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Alwi Sucipto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11/9/2000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004 RW 002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540110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Ibnu Hafidz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18/11/2000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1492609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Rahmadhira Azzahra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22/11/2002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003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 Piatu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5751932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Rahmawati Ananda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03/10/2003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006 RW 025 Harapan Jaya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949229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29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Choirunnisa Azzahra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18/11/2005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005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110398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Mutiara Elvira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08/04/2009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005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764869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Salman Alfarizi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06/01/2016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005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447798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Ul'ya Sehan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28/03/2008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007 RW 023 Harapan Jaya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814566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Rizki R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17/09/2009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013 RW 008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77477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Ahmad Rafi Ma'ruf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17/09/2013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013 RW 008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630264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Ahmad Rafa Ma'ruf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17/09/2013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013 RW 008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7385962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Fizal Jeansyah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Banuayu, 05/03/2013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6368291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Frisky Jaekel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23/01/2005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9408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Muhammad Ramdani S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02/11/2003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4296560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39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Agustian Putra Sa'ban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03/08/2009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689645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M. Dika Pahlevi Muksin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21/01/2013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001 Bantargebang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6843101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Siti Maesaroh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10/05/2002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1476379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42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Siti Nur Aisyah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19/06/2009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001 Bantargebang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9958102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43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Shaskia Fitria Ningsih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11/09/2005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001 Bantargebang Bekasi 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7376292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44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Aulia Kholifatussifa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16/11/2009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002 RW 001 Bantargebang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80771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Rayra Hany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4/6/2009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003 RW 005 Perwira Bekasi Utara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3155605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Moh. Husen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12 /3/2006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009 RW 15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2120312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M. Lukmansyah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30 /4/ 2008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001 RW 17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589393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48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Satria Agung Pratama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Banyumas, 8/7/ 2011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009 RW 15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5260306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49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Fitri Nur Karmila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23/10/2007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007 RW 15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919377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50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Rayi Nur Ridwan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Bekasi, 11/11/2009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>
                          <a:solidFill>
                            <a:schemeClr val="tx1"/>
                          </a:solidFill>
                          <a:effectLst/>
                        </a:rPr>
                        <a:t>RT 008 RW 17 Ujung Harapan Bekasi</a:t>
                      </a:r>
                      <a:endParaRPr lang="en-ID" sz="9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8248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6076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FDBF4C7-3BC0-415A-B8DF-5A8A15384F88}"/>
              </a:ext>
            </a:extLst>
          </p:cNvPr>
          <p:cNvGrpSpPr>
            <a:grpSpLocks/>
          </p:cNvGrpSpPr>
          <p:nvPr/>
        </p:nvGrpSpPr>
        <p:grpSpPr bwMode="auto">
          <a:xfrm>
            <a:off x="305117" y="208788"/>
            <a:ext cx="6238240" cy="1038860"/>
            <a:chOff x="779" y="272"/>
            <a:chExt cx="9824" cy="1961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B0F60AD-728E-4921-9BCE-FB74BC2AFB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9" y="288"/>
              <a:ext cx="1632" cy="1711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ID"/>
            </a:p>
          </p:txBody>
        </p:sp>
        <p:sp>
          <p:nvSpPr>
            <p:cNvPr id="8" name="Text Box 3">
              <a:extLst>
                <a:ext uri="{FF2B5EF4-FFF2-40B4-BE49-F238E27FC236}">
                  <a16:creationId xmlns:a16="http://schemas.microsoft.com/office/drawing/2014/main" id="{8874B78E-0E09-438E-8F87-B59CEF2DC8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7" y="760"/>
              <a:ext cx="4732" cy="1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ar-SA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مـؤسـسـة بوانا كـاسـىـه أندونيسيا </a:t>
              </a:r>
              <a:r>
                <a:rPr lang="id-ID" sz="2200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</a:t>
              </a:r>
              <a:endParaRPr lang="en-ID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9" name="Text Box 4">
              <a:extLst>
                <a:ext uri="{FF2B5EF4-FFF2-40B4-BE49-F238E27FC236}">
                  <a16:creationId xmlns:a16="http://schemas.microsoft.com/office/drawing/2014/main" id="{AC4C6819-6515-4617-9AE1-A0497978A3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17" y="272"/>
              <a:ext cx="7923" cy="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20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</a:t>
              </a:r>
              <a:r>
                <a:rPr lang="en-US" sz="20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YAYASAN BUANA KASIH INDONESIA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 Box 5">
              <a:extLst>
                <a:ext uri="{FF2B5EF4-FFF2-40B4-BE49-F238E27FC236}">
                  <a16:creationId xmlns:a16="http://schemas.microsoft.com/office/drawing/2014/main" id="{05DEEEDC-9F8B-4E94-B41A-148F375933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" y="1390"/>
              <a:ext cx="5678" cy="6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91440" tIns="45720" rIns="91440" bIns="45720" anchor="t" anchorCtr="0" upright="1">
              <a:spAutoFit/>
            </a:bodyPr>
            <a:lstStyle/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AKTE NOTARIS : SELY PURBA, SH.,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MKn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. NO 10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Tanggal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11 Mei 2019</a:t>
              </a:r>
            </a:p>
            <a:p>
              <a:pPr algn="ctr"/>
              <a:r>
                <a:rPr lang="en-US" sz="800" b="1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   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SK MENKUM &amp; HAM NOMOR AHU-0007163.AH.01.04. </a:t>
              </a:r>
              <a:r>
                <a:rPr lang="en-US" sz="800" b="1" dirty="0" err="1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Tahun</a:t>
              </a:r>
              <a:r>
                <a:rPr lang="en-US" sz="800" b="1" dirty="0">
                  <a:solidFill>
                    <a:srgbClr val="0F243E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2019</a:t>
              </a:r>
              <a:endParaRPr lang="en-ID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" name="AutoShape 6">
              <a:extLst>
                <a:ext uri="{FF2B5EF4-FFF2-40B4-BE49-F238E27FC236}">
                  <a16:creationId xmlns:a16="http://schemas.microsoft.com/office/drawing/2014/main" id="{78B7C44E-630A-4AE8-91F1-F4E4844B0AC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9" y="2215"/>
              <a:ext cx="9824" cy="18"/>
            </a:xfrm>
            <a:prstGeom prst="straightConnector1">
              <a:avLst/>
            </a:prstGeom>
            <a:noFill/>
            <a:ln w="31750">
              <a:solidFill>
                <a:srgbClr val="9BBB5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68686"/>
                    </a:outerShdw>
                  </a:effectLst>
                </a14:hiddenEffects>
              </a:ext>
            </a:extLst>
          </p:spPr>
        </p:cxn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783A5C4-580A-4A4E-AC53-5B5ED0359A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4093124"/>
              </p:ext>
            </p:extLst>
          </p:nvPr>
        </p:nvGraphicFramePr>
        <p:xfrm>
          <a:off x="856617" y="1758804"/>
          <a:ext cx="5152731" cy="66008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9802">
                  <a:extLst>
                    <a:ext uri="{9D8B030D-6E8A-4147-A177-3AD203B41FA5}">
                      <a16:colId xmlns:a16="http://schemas.microsoft.com/office/drawing/2014/main" val="2786522644"/>
                    </a:ext>
                  </a:extLst>
                </a:gridCol>
                <a:gridCol w="1242927">
                  <a:extLst>
                    <a:ext uri="{9D8B030D-6E8A-4147-A177-3AD203B41FA5}">
                      <a16:colId xmlns:a16="http://schemas.microsoft.com/office/drawing/2014/main" val="4003746911"/>
                    </a:ext>
                  </a:extLst>
                </a:gridCol>
                <a:gridCol w="1097482">
                  <a:extLst>
                    <a:ext uri="{9D8B030D-6E8A-4147-A177-3AD203B41FA5}">
                      <a16:colId xmlns:a16="http://schemas.microsoft.com/office/drawing/2014/main" val="281526431"/>
                    </a:ext>
                  </a:extLst>
                </a:gridCol>
                <a:gridCol w="1882669">
                  <a:extLst>
                    <a:ext uri="{9D8B030D-6E8A-4147-A177-3AD203B41FA5}">
                      <a16:colId xmlns:a16="http://schemas.microsoft.com/office/drawing/2014/main" val="3054378876"/>
                    </a:ext>
                  </a:extLst>
                </a:gridCol>
                <a:gridCol w="669851">
                  <a:extLst>
                    <a:ext uri="{9D8B030D-6E8A-4147-A177-3AD203B41FA5}">
                      <a16:colId xmlns:a16="http://schemas.microsoft.com/office/drawing/2014/main" val="3191894170"/>
                    </a:ext>
                  </a:extLst>
                </a:gridCol>
              </a:tblGrid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51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Kaylatul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Jannah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Aulia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Bekasi, 17/1/2009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001 RW 43 Ujung Harapan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5249006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Silvia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Atikah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Risqiyani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Pekalongan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, 15/4/ 2012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002 RW 002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Piatu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8264951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Natasya Putri Azahra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Bekasi, 14/6/2010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RT 002 RW 002 Perwira Bekasi Utara 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780801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Amira Dimas Anasya Putri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Bekasi, 27/4/2018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RT 002 RW 002 Perwira Bekasi Utara 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3019325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Kennyia Syabrina Riskika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Curup, 9/3/2011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RT 001 RW 013 Perwira Bekasi Utara 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576266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marL="0" algn="ctr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Riski</a:t>
                      </a: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Williansah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Bekasi, 14/06/2004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RT 002 RW 004 </a:t>
                      </a:r>
                      <a:r>
                        <a:rPr lang="en-US" sz="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Perwira</a:t>
                      </a: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Bekasi Utara Bekasi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Yatim</a:t>
                      </a:r>
                      <a:endParaRPr lang="en-ID" sz="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704546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57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Ananda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Risqi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Bekasi, 23/01/2007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RT 007 RW 005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Kaliabang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Tengah Bekasi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Yatim</a:t>
                      </a:r>
                      <a:endParaRPr lang="en-ID" sz="8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64727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Kirana Irfani Jaya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Bekasi, 29/03/2012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001 RW 003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242709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59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Muhamad Adlan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Bekasi, 20/03/2012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007 RW 005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Kaliabang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Tengah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85687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60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Zidan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Putra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Rayandra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Bekasi, 11/5/2004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RT 002 RW 004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Bekasi Utara 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537268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61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Dian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Setiawan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Jakarta,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27/10/2000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Yatim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3944378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62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Brayen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Gani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Abdul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Jabar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26/08/2001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4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Kebantenan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2859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63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Mutiara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21/06/2000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826607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Ubaidilah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18/11/2000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006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52419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Andri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18/12/2002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191205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Badriah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19/6/1958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006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15956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Carsiti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Jakarta,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10/05/1979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32529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Feni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Banjar,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09/03/1973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959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69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Suhaenah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06/07/1986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446642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Muriyah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Kebumen,15/03/1975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221192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Saidah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10/02/1982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0693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Nunung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15/5/1076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808460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Irma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Baijuri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Jakarta,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27/10/1968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013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49154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Inah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07/01/1968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1428962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Marwati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24/07/1977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57634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Marnih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15/6/1947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514922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Teno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12/8/1950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006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096472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Mursinah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8/11/1950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5776192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79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Nyai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23/3/1952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98550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Rohani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Banjarmasn,4/2/1956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Jaya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Timur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276914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Afrinah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21/4/1958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006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15512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Beno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4/10/1958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1264927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Mujiati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8/12/1959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3767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Udin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15/6/1960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66056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Wastiah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Tegal,</a:t>
                      </a:r>
                      <a:r>
                        <a:rPr lang="id-ID" sz="800" b="0" spc="-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20/7/1967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939217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Salamah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1/7/1967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126434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Suhada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3/2/1965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84100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Maryati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11/10/1964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4516520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89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Hasanah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11/10/1964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738946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Entih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7/4/1960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814282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91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Ayi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Syariful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Muhidin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Sukab</a:t>
                      </a: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u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</a:t>
                      </a: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i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,16/03/1964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525701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92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Wahyuningsih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25/04/1988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007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Ujung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Harapan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4428319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Arsita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13/03/1993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002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458199"/>
                  </a:ext>
                </a:extLst>
              </a:tr>
              <a:tr h="619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Mini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Sukmawati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Banu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Ayu,</a:t>
                      </a:r>
                      <a:r>
                        <a:rPr lang="id-ID" sz="800" b="0" spc="-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7/05/1984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001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Bantargebang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333163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Syaripah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05/05/1976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013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008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70995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Eni</a:t>
                      </a:r>
                      <a:r>
                        <a:rPr lang="id-ID" sz="800" b="0" spc="2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Ariyanti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Palembang,23/04/1985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007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023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Harapan</a:t>
                      </a:r>
                      <a:r>
                        <a:rPr lang="id-ID" sz="800" b="0" spc="5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Jaya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79939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97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Marpuah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15/11/1979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007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023</a:t>
                      </a:r>
                      <a:r>
                        <a:rPr lang="id-ID" sz="800" b="0" spc="3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Harapan</a:t>
                      </a:r>
                      <a:r>
                        <a:rPr lang="id-ID" sz="800" b="0" spc="5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Jaya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7820831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98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Suryani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Bekasi,</a:t>
                      </a:r>
                      <a:r>
                        <a:rPr lang="id-ID" sz="800" b="0" spc="-1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15/06/1973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004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5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2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974568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99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Turahayu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>
                          <a:solidFill>
                            <a:schemeClr val="tx1"/>
                          </a:solidFill>
                          <a:effectLst/>
                        </a:rPr>
                        <a:t>Pemalang,22/10/1986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1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003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45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3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4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855230"/>
                  </a:ext>
                </a:extLst>
              </a:tr>
              <a:tr h="1020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Ijeh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Jahrah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effectLst/>
                        </a:rPr>
                        <a:t>Bekasi, 3/12/1976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RT</a:t>
                      </a:r>
                      <a:r>
                        <a:rPr lang="id-ID" sz="8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-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RW</a:t>
                      </a:r>
                      <a:r>
                        <a:rPr lang="id-ID" sz="8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005</a:t>
                      </a:r>
                      <a:r>
                        <a:rPr lang="id-ID" sz="800" b="0" spc="-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Perwira</a:t>
                      </a:r>
                      <a:r>
                        <a:rPr lang="id-ID" sz="800" b="0" spc="-5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r>
                        <a:rPr lang="id-ID" sz="8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Utara</a:t>
                      </a:r>
                      <a:r>
                        <a:rPr lang="id-ID" sz="800" b="0" spc="-1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id-ID" sz="800" b="0" dirty="0">
                          <a:solidFill>
                            <a:schemeClr val="tx1"/>
                          </a:solidFill>
                          <a:effectLst/>
                        </a:rPr>
                        <a:t>Bekasi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800" b="0" dirty="0" err="1">
                          <a:solidFill>
                            <a:schemeClr val="tx1"/>
                          </a:solidFill>
                          <a:effectLst/>
                        </a:rPr>
                        <a:t>Dhuafa</a:t>
                      </a:r>
                      <a:endParaRPr lang="en-ID" sz="9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2297" marR="22297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309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9404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688</TotalTime>
  <Words>2866</Words>
  <Application>Microsoft Office PowerPoint</Application>
  <PresentationFormat>A4 Paper (210x297 mm)</PresentationFormat>
  <Paragraphs>766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Yabuki</dc:creator>
  <cp:lastModifiedBy>Yabuki</cp:lastModifiedBy>
  <cp:revision>9</cp:revision>
  <cp:lastPrinted>2022-03-08T07:24:04Z</cp:lastPrinted>
  <dcterms:created xsi:type="dcterms:W3CDTF">2022-03-05T12:16:05Z</dcterms:created>
  <dcterms:modified xsi:type="dcterms:W3CDTF">2022-03-10T00:35:20Z</dcterms:modified>
</cp:coreProperties>
</file>

<file path=docProps/thumbnail.jpeg>
</file>